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42" roundtripDataSignature="AMtx7mhnIQFDIj3WAjWeMo0YRe0QshPwu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20" Type="http://schemas.openxmlformats.org/officeDocument/2006/relationships/slide" Target="slides/slide16.xml"/><Relationship Id="rId42" Type="http://customschemas.google.com/relationships/presentationmetadata" Target="metadata"/><Relationship Id="rId41" Type="http://schemas.openxmlformats.org/officeDocument/2006/relationships/slide" Target="slides/slide37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slide" Target="slides/slide31.xml"/><Relationship Id="rId12" Type="http://schemas.openxmlformats.org/officeDocument/2006/relationships/slide" Target="slides/slide8.xml"/><Relationship Id="rId34" Type="http://schemas.openxmlformats.org/officeDocument/2006/relationships/slide" Target="slides/slide30.xml"/><Relationship Id="rId15" Type="http://schemas.openxmlformats.org/officeDocument/2006/relationships/slide" Target="slides/slide11.xml"/><Relationship Id="rId37" Type="http://schemas.openxmlformats.org/officeDocument/2006/relationships/slide" Target="slides/slide33.xml"/><Relationship Id="rId14" Type="http://schemas.openxmlformats.org/officeDocument/2006/relationships/slide" Target="slides/slide10.xml"/><Relationship Id="rId36" Type="http://schemas.openxmlformats.org/officeDocument/2006/relationships/slide" Target="slides/slide32.xml"/><Relationship Id="rId17" Type="http://schemas.openxmlformats.org/officeDocument/2006/relationships/slide" Target="slides/slide13.xml"/><Relationship Id="rId39" Type="http://schemas.openxmlformats.org/officeDocument/2006/relationships/slide" Target="slides/slide35.xml"/><Relationship Id="rId16" Type="http://schemas.openxmlformats.org/officeDocument/2006/relationships/slide" Target="slides/slide12.xml"/><Relationship Id="rId38" Type="http://schemas.openxmlformats.org/officeDocument/2006/relationships/slide" Target="slides/slide34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fd8d8f360b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g1fd8d8f360b_0_3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fd8d8f360b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g1fd8d8f360b_0_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1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2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2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fd8d8f360b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g1fd8d8f360b_0_4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1fd8d8f360b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g1fd8d8f360b_0_5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1fd8d8f360b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g1fd8d8f360b_0_8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1fd8d8f360b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g1fd8d8f360b_0_9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1fd8d8f360b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g1fd8d8f360b_0_11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1fd8d8f360b_0_2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g1fd8d8f360b_0_26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1fd8d8f360b_0_2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g1fd8d8f360b_0_28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1fd8d8f360b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" name="Google Shape;407;g1fd8d8f360b_0_7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1fd8d8f360b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Google Shape;414;g1fd8d8f360b_0_15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1fd8d8f360b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g1fd8d8f360b_0_18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1fd8d8f360b_0_3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6" name="Google Shape;436;g1fd8d8f360b_0_30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1fd8d8f360b_0_3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g1fd8d8f360b_0_31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fd8d8f360b_0_3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" name="Google Shape;458;g1fd8d8f360b_0_33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1fd8d8f360b_0_3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" name="Google Shape;465;g1fd8d8f360b_0_33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3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3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2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32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3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3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3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3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33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3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3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3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2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2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25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25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2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2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2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2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26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26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2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2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7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7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27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27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27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2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2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2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2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30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30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3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3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3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1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31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31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3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3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3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2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2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2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Relationship Id="rId4" Type="http://schemas.openxmlformats.org/officeDocument/2006/relationships/image" Target="../media/image1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Relationship Id="rId4" Type="http://schemas.openxmlformats.org/officeDocument/2006/relationships/image" Target="../media/image4.jpg"/><Relationship Id="rId5" Type="http://schemas.openxmlformats.org/officeDocument/2006/relationships/image" Target="../media/image1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Relationship Id="rId4" Type="http://schemas.openxmlformats.org/officeDocument/2006/relationships/image" Target="../media/image18.png"/><Relationship Id="rId5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Relationship Id="rId4" Type="http://schemas.openxmlformats.org/officeDocument/2006/relationships/image" Target="../media/image18.png"/><Relationship Id="rId11" Type="http://schemas.openxmlformats.org/officeDocument/2006/relationships/image" Target="../media/image13.png"/><Relationship Id="rId10" Type="http://schemas.openxmlformats.org/officeDocument/2006/relationships/image" Target="../media/image12.png"/><Relationship Id="rId12" Type="http://schemas.openxmlformats.org/officeDocument/2006/relationships/image" Target="../media/image17.png"/><Relationship Id="rId9" Type="http://schemas.openxmlformats.org/officeDocument/2006/relationships/image" Target="../media/image11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yaml.org/" TargetMode="External"/><Relationship Id="rId4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png"/><Relationship Id="rId4" Type="http://schemas.openxmlformats.org/officeDocument/2006/relationships/image" Target="../media/image1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28.png"/><Relationship Id="rId7" Type="http://schemas.openxmlformats.org/officeDocument/2006/relationships/image" Target="../media/image4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.png"/><Relationship Id="rId4" Type="http://schemas.openxmlformats.org/officeDocument/2006/relationships/image" Target="../media/image19.jpg"/><Relationship Id="rId5" Type="http://schemas.openxmlformats.org/officeDocument/2006/relationships/image" Target="../media/image25.jpg"/><Relationship Id="rId6" Type="http://schemas.openxmlformats.org/officeDocument/2006/relationships/image" Target="../media/image29.jpg"/><Relationship Id="rId7" Type="http://schemas.openxmlformats.org/officeDocument/2006/relationships/image" Target="../media/image21.png"/><Relationship Id="rId8" Type="http://schemas.openxmlformats.org/officeDocument/2006/relationships/image" Target="../media/image2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.png"/><Relationship Id="rId4" Type="http://schemas.openxmlformats.org/officeDocument/2006/relationships/image" Target="../media/image26.png"/><Relationship Id="rId5" Type="http://schemas.openxmlformats.org/officeDocument/2006/relationships/image" Target="../media/image2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8.png"/><Relationship Id="rId4" Type="http://schemas.openxmlformats.org/officeDocument/2006/relationships/image" Target="../media/image1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.png"/><Relationship Id="rId4" Type="http://schemas.openxmlformats.org/officeDocument/2006/relationships/image" Target="../media/image3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.png"/><Relationship Id="rId4" Type="http://schemas.openxmlformats.org/officeDocument/2006/relationships/image" Target="../media/image1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.png"/><Relationship Id="rId4" Type="http://schemas.openxmlformats.org/officeDocument/2006/relationships/image" Target="../media/image1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.png"/><Relationship Id="rId4" Type="http://schemas.openxmlformats.org/officeDocument/2006/relationships/image" Target="../media/image27.png"/><Relationship Id="rId5" Type="http://schemas.openxmlformats.org/officeDocument/2006/relationships/image" Target="../media/image2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.png"/><Relationship Id="rId4" Type="http://schemas.openxmlformats.org/officeDocument/2006/relationships/image" Target="../media/image2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.png"/><Relationship Id="rId4" Type="http://schemas.openxmlformats.org/officeDocument/2006/relationships/image" Target="../media/image23.png"/><Relationship Id="rId9" Type="http://schemas.openxmlformats.org/officeDocument/2006/relationships/image" Target="../media/image33.png"/><Relationship Id="rId5" Type="http://schemas.openxmlformats.org/officeDocument/2006/relationships/image" Target="../media/image37.png"/><Relationship Id="rId6" Type="http://schemas.openxmlformats.org/officeDocument/2006/relationships/image" Target="../media/image34.png"/><Relationship Id="rId7" Type="http://schemas.openxmlformats.org/officeDocument/2006/relationships/image" Target="../media/image32.png"/><Relationship Id="rId8" Type="http://schemas.openxmlformats.org/officeDocument/2006/relationships/image" Target="../media/image3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.png"/><Relationship Id="rId4" Type="http://schemas.openxmlformats.org/officeDocument/2006/relationships/image" Target="../media/image18.png"/><Relationship Id="rId5" Type="http://schemas.openxmlformats.org/officeDocument/2006/relationships/image" Target="../media/image3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.png"/><Relationship Id="rId4" Type="http://schemas.openxmlformats.org/officeDocument/2006/relationships/image" Target="../media/image1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.png"/><Relationship Id="rId4" Type="http://schemas.openxmlformats.org/officeDocument/2006/relationships/image" Target="../media/image18.png"/><Relationship Id="rId5" Type="http://schemas.openxmlformats.org/officeDocument/2006/relationships/image" Target="../media/image3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.png"/><Relationship Id="rId4" Type="http://schemas.openxmlformats.org/officeDocument/2006/relationships/image" Target="../media/image18.png"/><Relationship Id="rId5" Type="http://schemas.openxmlformats.org/officeDocument/2006/relationships/image" Target="../media/image39.png"/><Relationship Id="rId6" Type="http://schemas.openxmlformats.org/officeDocument/2006/relationships/image" Target="../media/image4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code.visualstudio.com/" TargetMode="External"/><Relationship Id="rId4" Type="http://schemas.openxmlformats.org/officeDocument/2006/relationships/image" Target="../media/image44.png"/><Relationship Id="rId5" Type="http://schemas.openxmlformats.org/officeDocument/2006/relationships/image" Target="../media/image1.jpg"/><Relationship Id="rId6" Type="http://schemas.openxmlformats.org/officeDocument/2006/relationships/image" Target="../media/image3.png"/><Relationship Id="rId7" Type="http://schemas.openxmlformats.org/officeDocument/2006/relationships/image" Target="../media/image18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.png"/><Relationship Id="rId4" Type="http://schemas.openxmlformats.org/officeDocument/2006/relationships/image" Target="../media/image18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.png"/><Relationship Id="rId4" Type="http://schemas.openxmlformats.org/officeDocument/2006/relationships/image" Target="../media/image2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.png"/><Relationship Id="rId4" Type="http://schemas.openxmlformats.org/officeDocument/2006/relationships/image" Target="../media/image23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.png"/><Relationship Id="rId4" Type="http://schemas.openxmlformats.org/officeDocument/2006/relationships/image" Target="../media/image18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.png"/><Relationship Id="rId4" Type="http://schemas.openxmlformats.org/officeDocument/2006/relationships/image" Target="../media/image18.png"/><Relationship Id="rId5" Type="http://schemas.openxmlformats.org/officeDocument/2006/relationships/image" Target="../media/image40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.png"/><Relationship Id="rId4" Type="http://schemas.openxmlformats.org/officeDocument/2006/relationships/image" Target="../media/image18.png"/><Relationship Id="rId5" Type="http://schemas.openxmlformats.org/officeDocument/2006/relationships/image" Target="../media/image40.png"/><Relationship Id="rId6" Type="http://schemas.openxmlformats.org/officeDocument/2006/relationships/image" Target="../media/image38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.png"/><Relationship Id="rId4" Type="http://schemas.openxmlformats.org/officeDocument/2006/relationships/image" Target="../media/image23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.png"/><Relationship Id="rId4" Type="http://schemas.openxmlformats.org/officeDocument/2006/relationships/image" Target="../media/image4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jpg"/><Relationship Id="rId4" Type="http://schemas.openxmlformats.org/officeDocument/2006/relationships/image" Target="../media/image3.png"/><Relationship Id="rId5" Type="http://schemas.openxmlformats.org/officeDocument/2006/relationships/image" Target="../media/image1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jpg"/><Relationship Id="rId4" Type="http://schemas.openxmlformats.org/officeDocument/2006/relationships/image" Target="../media/image3.png"/><Relationship Id="rId5" Type="http://schemas.openxmlformats.org/officeDocument/2006/relationships/image" Target="../media/image1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46.png"/><Relationship Id="rId5" Type="http://schemas.openxmlformats.org/officeDocument/2006/relationships/image" Target="../media/image1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image" Target="../media/image43.png"/><Relationship Id="rId5" Type="http://schemas.openxmlformats.org/officeDocument/2006/relationships/image" Target="../media/image1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Relationship Id="rId4" Type="http://schemas.openxmlformats.org/officeDocument/2006/relationships/image" Target="../media/image31.png"/><Relationship Id="rId5" Type="http://schemas.openxmlformats.org/officeDocument/2006/relationships/image" Target="../media/image1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Relationship Id="rId4" Type="http://schemas.openxmlformats.org/officeDocument/2006/relationships/image" Target="../media/image45.png"/><Relationship Id="rId5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/>
          <p:nvPr/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" name="Google Shape;85;p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1"/>
          <p:cNvSpPr/>
          <p:nvPr/>
        </p:nvSpPr>
        <p:spPr>
          <a:xfrm>
            <a:off x="2769476" y="220196"/>
            <a:ext cx="9422524" cy="6637806"/>
          </a:xfrm>
          <a:custGeom>
            <a:rect b="b" l="l" r="r" t="t"/>
            <a:pathLst>
              <a:path extrusionOk="0" h="5770597" w="8191500">
                <a:moveTo>
                  <a:pt x="4929467" y="0"/>
                </a:moveTo>
                <a:cubicBezTo>
                  <a:pt x="6120547" y="0"/>
                  <a:pt x="7212963" y="419755"/>
                  <a:pt x="8065066" y="1118513"/>
                </a:cubicBezTo>
                <a:lnTo>
                  <a:pt x="8191500" y="1227339"/>
                </a:lnTo>
                <a:lnTo>
                  <a:pt x="8191500" y="5770597"/>
                </a:lnTo>
                <a:lnTo>
                  <a:pt x="79523" y="5770597"/>
                </a:lnTo>
                <a:lnTo>
                  <a:pt x="56799" y="5644158"/>
                </a:lnTo>
                <a:cubicBezTo>
                  <a:pt x="19398" y="5400934"/>
                  <a:pt x="0" y="5151822"/>
                  <a:pt x="0" y="4898209"/>
                </a:cubicBezTo>
                <a:cubicBezTo>
                  <a:pt x="0" y="2193003"/>
                  <a:pt x="2206998" y="0"/>
                  <a:pt x="4929467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Google Shape;87;p1"/>
          <p:cNvSpPr/>
          <p:nvPr/>
        </p:nvSpPr>
        <p:spPr>
          <a:xfrm>
            <a:off x="2209800" y="2099696"/>
            <a:ext cx="1942241" cy="188955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" name="Google Shape;88;p1"/>
          <p:cNvSpPr/>
          <p:nvPr/>
        </p:nvSpPr>
        <p:spPr>
          <a:xfrm rot="-3079828">
            <a:off x="1613162" y="1492572"/>
            <a:ext cx="2987899" cy="2987899"/>
          </a:xfrm>
          <a:prstGeom prst="arc">
            <a:avLst>
              <a:gd fmla="val 14455503" name="adj1"/>
              <a:gd fmla="val 227775" name="adj2"/>
            </a:avLst>
          </a:prstGeom>
          <a:noFill/>
          <a:ln cap="rnd" cmpd="sng" w="127000">
            <a:solidFill>
              <a:schemeClr val="accent4"/>
            </a:solidFill>
            <a:prstDash val="dash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1"/>
          <p:cNvSpPr txBox="1"/>
          <p:nvPr/>
        </p:nvSpPr>
        <p:spPr>
          <a:xfrm>
            <a:off x="4152041" y="3936913"/>
            <a:ext cx="7525089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HOW TO IN Yaml</a:t>
            </a:r>
            <a:endParaRPr/>
          </a:p>
        </p:txBody>
      </p:sp>
      <p:pic>
        <p:nvPicPr>
          <p:cNvPr descr="Logo&#10;&#10;Description automatically generated" id="90" name="Google Shape;90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78151" y="-6"/>
            <a:ext cx="1513850" cy="75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" y="0"/>
            <a:ext cx="1345645" cy="756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K TECH SOLUTION" id="174" name="Google Shape;174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323355" y="92676"/>
            <a:ext cx="1701520" cy="65490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5 Tips for Investing In Real Estate – Lonely Planet Guide Nigeria" id="175" name="Google Shape;175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10275" y="323725"/>
            <a:ext cx="3949700" cy="2070100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10"/>
          <p:cNvSpPr txBox="1"/>
          <p:nvPr/>
        </p:nvSpPr>
        <p:spPr>
          <a:xfrm>
            <a:off x="567891" y="2829827"/>
            <a:ext cx="8191200" cy="39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You will be setting your vscode with the same technique when we will be using the following: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1- Bash script</a:t>
            </a:r>
            <a:endParaRPr sz="29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2- Dockerfile </a:t>
            </a:r>
            <a:endParaRPr sz="29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3- docker-compose </a:t>
            </a:r>
            <a:endParaRPr sz="29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4- jenkinsfile</a:t>
            </a:r>
            <a:endParaRPr sz="3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5- json </a:t>
            </a:r>
            <a:endParaRPr sz="3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6- Kubernetes manifest</a:t>
            </a:r>
            <a:endParaRPr sz="33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7" name="Google Shape;177;p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" y="0"/>
            <a:ext cx="1345645" cy="756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K TECH SOLUTION" id="182" name="Google Shape;182;g1fd8d8f360b_0_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323355" y="92676"/>
            <a:ext cx="1701520" cy="6549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g1fd8d8f360b_0_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" y="0"/>
            <a:ext cx="1345645" cy="75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g1fd8d8f360b_0_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10475" y="676875"/>
            <a:ext cx="5645200" cy="564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K TECH SOLUTION" id="189" name="Google Shape;189;g1fd8d8f360b_0_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323355" y="92676"/>
            <a:ext cx="1701520" cy="6549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g1fd8d8f360b_0_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" y="0"/>
            <a:ext cx="1345645" cy="75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g1fd8d8f360b_0_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06500" y="1554222"/>
            <a:ext cx="2585225" cy="92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g1fd8d8f360b_0_1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1272975"/>
            <a:ext cx="2143125" cy="214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g1fd8d8f360b_0_1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24225" y="1510737"/>
            <a:ext cx="1345650" cy="12363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g1fd8d8f360b_0_1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368975" y="1750463"/>
            <a:ext cx="1439551" cy="75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g1fd8d8f360b_0_1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162875" y="3101175"/>
            <a:ext cx="1493675" cy="86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g1fd8d8f360b_0_1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614300" y="3967002"/>
            <a:ext cx="1942801" cy="9823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7" name="Google Shape;197;g1fd8d8f360b_0_12"/>
          <p:cNvCxnSpPr>
            <a:stCxn id="192" idx="3"/>
            <a:endCxn id="191" idx="1"/>
          </p:cNvCxnSpPr>
          <p:nvPr/>
        </p:nvCxnSpPr>
        <p:spPr>
          <a:xfrm flipH="1" rot="10800000">
            <a:off x="2143125" y="2016038"/>
            <a:ext cx="563400" cy="328500"/>
          </a:xfrm>
          <a:prstGeom prst="straightConnector1">
            <a:avLst/>
          </a:prstGeom>
          <a:noFill/>
          <a:ln cap="flat" cmpd="sng" w="28575">
            <a:solidFill>
              <a:srgbClr val="00FF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8" name="Google Shape;198;g1fd8d8f360b_0_12"/>
          <p:cNvCxnSpPr>
            <a:stCxn id="191" idx="3"/>
            <a:endCxn id="193" idx="1"/>
          </p:cNvCxnSpPr>
          <p:nvPr/>
        </p:nvCxnSpPr>
        <p:spPr>
          <a:xfrm>
            <a:off x="5291725" y="2016109"/>
            <a:ext cx="732600" cy="112800"/>
          </a:xfrm>
          <a:prstGeom prst="straightConnector1">
            <a:avLst/>
          </a:prstGeom>
          <a:noFill/>
          <a:ln cap="flat" cmpd="sng" w="28575">
            <a:solidFill>
              <a:srgbClr val="00FF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9" name="Google Shape;199;g1fd8d8f360b_0_12"/>
          <p:cNvCxnSpPr>
            <a:stCxn id="193" idx="3"/>
            <a:endCxn id="194" idx="1"/>
          </p:cNvCxnSpPr>
          <p:nvPr/>
        </p:nvCxnSpPr>
        <p:spPr>
          <a:xfrm>
            <a:off x="7369875" y="2128931"/>
            <a:ext cx="999000" cy="0"/>
          </a:xfrm>
          <a:prstGeom prst="straightConnector1">
            <a:avLst/>
          </a:prstGeom>
          <a:noFill/>
          <a:ln cap="flat" cmpd="sng" w="28575">
            <a:solidFill>
              <a:srgbClr val="00FF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0" name="Google Shape;200;g1fd8d8f360b_0_12"/>
          <p:cNvCxnSpPr>
            <a:stCxn id="195" idx="1"/>
          </p:cNvCxnSpPr>
          <p:nvPr/>
        </p:nvCxnSpPr>
        <p:spPr>
          <a:xfrm flipH="1">
            <a:off x="2673675" y="3534088"/>
            <a:ext cx="1489200" cy="680100"/>
          </a:xfrm>
          <a:prstGeom prst="straightConnector1">
            <a:avLst/>
          </a:prstGeom>
          <a:noFill/>
          <a:ln cap="flat" cmpd="sng" w="28575">
            <a:solidFill>
              <a:srgbClr val="00FF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1" name="Google Shape;201;g1fd8d8f360b_0_12"/>
          <p:cNvCxnSpPr>
            <a:stCxn id="194" idx="2"/>
            <a:endCxn id="195" idx="3"/>
          </p:cNvCxnSpPr>
          <p:nvPr/>
        </p:nvCxnSpPr>
        <p:spPr>
          <a:xfrm flipH="1">
            <a:off x="5656450" y="2507388"/>
            <a:ext cx="3432300" cy="1026600"/>
          </a:xfrm>
          <a:prstGeom prst="straightConnector1">
            <a:avLst/>
          </a:prstGeom>
          <a:noFill/>
          <a:ln cap="flat" cmpd="sng" w="28575">
            <a:solidFill>
              <a:srgbClr val="00FF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02" name="Google Shape;202;g1fd8d8f360b_0_1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8368975" y="5604045"/>
            <a:ext cx="1439550" cy="1199625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g1fd8d8f360b_0_12"/>
          <p:cNvSpPr/>
          <p:nvPr/>
        </p:nvSpPr>
        <p:spPr>
          <a:xfrm>
            <a:off x="336925" y="5716800"/>
            <a:ext cx="6227625" cy="1141200"/>
          </a:xfrm>
          <a:prstGeom prst="flowChartPunchedTap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</a:t>
            </a:r>
            <a:r>
              <a:rPr lang="en-US"/>
              <a:t>hen if you need write  any code in                                                 just  ask</a:t>
            </a:r>
            <a:endParaRPr/>
          </a:p>
        </p:txBody>
      </p:sp>
      <p:pic>
        <p:nvPicPr>
          <p:cNvPr id="204" name="Google Shape;204;g1fd8d8f360b_0_1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88712" y="6002200"/>
            <a:ext cx="620800" cy="570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5" name="Google Shape;205;g1fd8d8f360b_0_12"/>
          <p:cNvCxnSpPr>
            <a:stCxn id="203" idx="3"/>
            <a:endCxn id="202" idx="1"/>
          </p:cNvCxnSpPr>
          <p:nvPr/>
        </p:nvCxnSpPr>
        <p:spPr>
          <a:xfrm flipH="1" rot="10800000">
            <a:off x="6564550" y="6204000"/>
            <a:ext cx="1804500" cy="83400"/>
          </a:xfrm>
          <a:prstGeom prst="straightConnector1">
            <a:avLst/>
          </a:prstGeom>
          <a:noFill/>
          <a:ln cap="flat" cmpd="sng" w="28575">
            <a:solidFill>
              <a:srgbClr val="00FF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6" name="Google Shape;206;g1fd8d8f360b_0_12"/>
          <p:cNvCxnSpPr>
            <a:stCxn id="207" idx="2"/>
          </p:cNvCxnSpPr>
          <p:nvPr/>
        </p:nvCxnSpPr>
        <p:spPr>
          <a:xfrm flipH="1">
            <a:off x="5053618" y="4788610"/>
            <a:ext cx="2992500" cy="960600"/>
          </a:xfrm>
          <a:prstGeom prst="straightConnector1">
            <a:avLst/>
          </a:prstGeom>
          <a:noFill/>
          <a:ln cap="flat" cmpd="sng" w="28575">
            <a:solidFill>
              <a:srgbClr val="00FF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07" name="Google Shape;207;g1fd8d8f360b_0_12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613206" y="3922784"/>
            <a:ext cx="865826" cy="8658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8" name="Google Shape;208;g1fd8d8f360b_0_12"/>
          <p:cNvCxnSpPr>
            <a:stCxn id="196" idx="3"/>
            <a:endCxn id="207" idx="1"/>
          </p:cNvCxnSpPr>
          <p:nvPr/>
        </p:nvCxnSpPr>
        <p:spPr>
          <a:xfrm flipH="1" rot="10800000">
            <a:off x="3557100" y="4355552"/>
            <a:ext cx="4056000" cy="102600"/>
          </a:xfrm>
          <a:prstGeom prst="straightConnector1">
            <a:avLst/>
          </a:prstGeom>
          <a:noFill/>
          <a:ln cap="flat" cmpd="sng" w="28575">
            <a:solidFill>
              <a:srgbClr val="00FF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1"/>
          <p:cNvSpPr txBox="1"/>
          <p:nvPr>
            <p:ph type="ctrTitle"/>
          </p:nvPr>
        </p:nvSpPr>
        <p:spPr>
          <a:xfrm>
            <a:off x="296561" y="247136"/>
            <a:ext cx="10268465" cy="65490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b="1" lang="en-US"/>
              <a:t>What is yaml ?</a:t>
            </a:r>
            <a:endParaRPr/>
          </a:p>
        </p:txBody>
      </p:sp>
      <p:sp>
        <p:nvSpPr>
          <p:cNvPr id="214" name="Google Shape;214;p11"/>
          <p:cNvSpPr txBox="1"/>
          <p:nvPr/>
        </p:nvSpPr>
        <p:spPr>
          <a:xfrm>
            <a:off x="512134" y="1648933"/>
            <a:ext cx="8535613" cy="50783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YAML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is a human-readable data serialization standard that can be used in conjunction with all programming languages and is often used to write configuration files.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Overview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recursive YAML acronym stands for “</a:t>
            </a:r>
            <a:r>
              <a:rPr lang="en-US" sz="18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YAML Ain’t Markup Language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,” denoting it as flexible and data-oriented.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highlight>
                <a:srgbClr val="00FF00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EK TECH SOLUTION" id="215" name="Google Shape;215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323355" y="92676"/>
            <a:ext cx="1701520" cy="6549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2"/>
          <p:cNvSpPr txBox="1"/>
          <p:nvPr>
            <p:ph type="ctrTitle"/>
          </p:nvPr>
        </p:nvSpPr>
        <p:spPr>
          <a:xfrm>
            <a:off x="344687" y="994025"/>
            <a:ext cx="10268465" cy="65490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b="1" lang="en-US"/>
              <a:t>Where are we going use yaml </a:t>
            </a:r>
            <a:br>
              <a:rPr b="1" lang="en-US"/>
            </a:br>
            <a:r>
              <a:rPr b="1" lang="en-US"/>
              <a:t>in this training </a:t>
            </a:r>
            <a:endParaRPr/>
          </a:p>
        </p:txBody>
      </p:sp>
      <p:sp>
        <p:nvSpPr>
          <p:cNvPr id="221" name="Google Shape;221;p12"/>
          <p:cNvSpPr txBox="1"/>
          <p:nvPr/>
        </p:nvSpPr>
        <p:spPr>
          <a:xfrm>
            <a:off x="618011" y="2737292"/>
            <a:ext cx="8535613" cy="42473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Char char="-"/>
            </a:pPr>
            <a:r>
              <a:rPr b="1" lang="en-U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Docker-compose 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Char char="-"/>
            </a:pPr>
            <a:r>
              <a:rPr b="1" lang="en-U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Kubernetes manifest 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Char char="-"/>
            </a:pPr>
            <a:r>
              <a:rPr b="1" lang="en-U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Helm Chart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Char char="-"/>
            </a:pPr>
            <a:r>
              <a:rPr b="1" lang="en-U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Ansible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Char char="-"/>
            </a:pPr>
            <a:r>
              <a:rPr b="1" lang="en-US" sz="3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Gitlab</a:t>
            </a:r>
            <a:endParaRPr/>
          </a:p>
          <a:p>
            <a:pPr indent="-1714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highlight>
                <a:srgbClr val="00FF00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EK TECH SOLUTION" id="222" name="Google Shape;222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323355" y="92676"/>
            <a:ext cx="1701520" cy="6549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13"/>
          <p:cNvSpPr txBox="1"/>
          <p:nvPr>
            <p:ph type="ctrTitle"/>
          </p:nvPr>
        </p:nvSpPr>
        <p:spPr>
          <a:xfrm>
            <a:off x="296561" y="247136"/>
            <a:ext cx="10268465" cy="65490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US"/>
              <a:t>Sample yaml file</a:t>
            </a:r>
            <a:endParaRPr/>
          </a:p>
        </p:txBody>
      </p:sp>
      <p:pic>
        <p:nvPicPr>
          <p:cNvPr descr="EK TECH SOLUTION" id="228" name="Google Shape;228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323355" y="92676"/>
            <a:ext cx="1701520" cy="6549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410590"/>
            <a:ext cx="7478829" cy="52678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4"/>
          <p:cNvSpPr txBox="1"/>
          <p:nvPr>
            <p:ph type="ctrTitle"/>
          </p:nvPr>
        </p:nvSpPr>
        <p:spPr>
          <a:xfrm>
            <a:off x="296561" y="247136"/>
            <a:ext cx="10268465" cy="65490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US"/>
              <a:t>Quick Reminder</a:t>
            </a:r>
            <a:endParaRPr/>
          </a:p>
        </p:txBody>
      </p:sp>
      <p:pic>
        <p:nvPicPr>
          <p:cNvPr descr="EK TECH SOLUTION" id="235" name="Google Shape;235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323355" y="92676"/>
            <a:ext cx="1701520" cy="6549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" y="1410591"/>
            <a:ext cx="4337940" cy="3055532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14"/>
          <p:cNvSpPr txBox="1"/>
          <p:nvPr/>
        </p:nvSpPr>
        <p:spPr>
          <a:xfrm>
            <a:off x="4774132" y="1183907"/>
            <a:ext cx="6679932" cy="14773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 the same as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8" name="Google Shape;238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74132" y="1143891"/>
            <a:ext cx="4508500" cy="53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774132" y="2113614"/>
            <a:ext cx="2921000" cy="86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359552" y="4325650"/>
            <a:ext cx="2379950" cy="2379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5"/>
          <p:cNvSpPr txBox="1"/>
          <p:nvPr>
            <p:ph type="ctrTitle"/>
          </p:nvPr>
        </p:nvSpPr>
        <p:spPr>
          <a:xfrm>
            <a:off x="296561" y="247136"/>
            <a:ext cx="10268465" cy="65490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US"/>
              <a:t>IMPORTANT CONCEPT IN YAML</a:t>
            </a:r>
            <a:endParaRPr/>
          </a:p>
        </p:txBody>
      </p:sp>
      <p:pic>
        <p:nvPicPr>
          <p:cNvPr descr="EK TECH SOLUTION" id="246" name="Google Shape;246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323355" y="92676"/>
            <a:ext cx="1701520" cy="65490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ictionary definición y significado | Diccionario Inglés Collins" id="247" name="Google Shape;247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6561" y="1143000"/>
            <a:ext cx="2603500" cy="2286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ow To Draw A Cartoon List Filled With Fun Details" id="248" name="Google Shape;248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281675" y="1056504"/>
            <a:ext cx="2743200" cy="2336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lustración Vectorial De VS Como Frente A Letras En Estilo Cómico.  Ilustraciones Svg, Vectoriales, Clip Art Vectorizado Libre De Derechos.  Image 87776065." id="249" name="Google Shape;249;p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820777" y="902044"/>
            <a:ext cx="2286000" cy="22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1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296561" y="3860800"/>
            <a:ext cx="2400300" cy="139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1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9281675" y="3708400"/>
            <a:ext cx="2463800" cy="170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16"/>
          <p:cNvSpPr txBox="1"/>
          <p:nvPr>
            <p:ph type="ctrTitle"/>
          </p:nvPr>
        </p:nvSpPr>
        <p:spPr>
          <a:xfrm>
            <a:off x="283861" y="882136"/>
            <a:ext cx="10268465" cy="65490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US"/>
              <a:t>IMPORTANT CONCEPT IN YAML</a:t>
            </a:r>
            <a:br>
              <a:rPr lang="en-US"/>
            </a:br>
            <a:r>
              <a:rPr lang="en-US"/>
              <a:t>List</a:t>
            </a:r>
            <a:endParaRPr/>
          </a:p>
        </p:txBody>
      </p:sp>
      <p:pic>
        <p:nvPicPr>
          <p:cNvPr descr="EK TECH SOLUTION" id="257" name="Google Shape;257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323355" y="92676"/>
            <a:ext cx="1701520" cy="654908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16"/>
          <p:cNvSpPr txBox="1"/>
          <p:nvPr/>
        </p:nvSpPr>
        <p:spPr>
          <a:xfrm>
            <a:off x="1168400" y="1892300"/>
            <a:ext cx="891540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All members of a list are lines beginning at the same indentation level starting with a "- " (a dash and a space):</a:t>
            </a:r>
            <a:endParaRPr/>
          </a:p>
        </p:txBody>
      </p:sp>
      <p:pic>
        <p:nvPicPr>
          <p:cNvPr id="259" name="Google Shape;259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12900" y="3993081"/>
            <a:ext cx="4483100" cy="20701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1 Fitness Website | IT MUST BE SO EASY! Nutrition style" id="260" name="Google Shape;260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449607" y="5530679"/>
            <a:ext cx="1575268" cy="8903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17"/>
          <p:cNvSpPr txBox="1"/>
          <p:nvPr>
            <p:ph type="ctrTitle"/>
          </p:nvPr>
        </p:nvSpPr>
        <p:spPr>
          <a:xfrm>
            <a:off x="283861" y="882136"/>
            <a:ext cx="10268465" cy="65490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US"/>
              <a:t>IMPORTANT CONCEPT IN YAML</a:t>
            </a:r>
            <a:br>
              <a:rPr lang="en-US"/>
            </a:br>
            <a:r>
              <a:rPr lang="en-US"/>
              <a:t>Dictionary</a:t>
            </a:r>
            <a:endParaRPr/>
          </a:p>
        </p:txBody>
      </p:sp>
      <p:pic>
        <p:nvPicPr>
          <p:cNvPr descr="EK TECH SOLUTION" id="266" name="Google Shape;266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323355" y="92676"/>
            <a:ext cx="1701520" cy="654908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17"/>
          <p:cNvSpPr txBox="1"/>
          <p:nvPr/>
        </p:nvSpPr>
        <p:spPr>
          <a:xfrm>
            <a:off x="1168400" y="1892300"/>
            <a:ext cx="891540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dictionary is represented in a simple key: value form (the colon must be followed by a space):</a:t>
            </a:r>
            <a:endParaRPr/>
          </a:p>
        </p:txBody>
      </p:sp>
      <p:pic>
        <p:nvPicPr>
          <p:cNvPr id="268" name="Google Shape;268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68399" y="3140242"/>
            <a:ext cx="4929621" cy="274079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1 Fitness Website | IT MUST BE SO EASY! Nutrition style" id="269" name="Google Shape;269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449607" y="5530679"/>
            <a:ext cx="1575268" cy="8903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"/>
          <p:cNvSpPr/>
          <p:nvPr/>
        </p:nvSpPr>
        <p:spPr>
          <a:xfrm>
            <a:off x="0" y="0"/>
            <a:ext cx="12191999" cy="685736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2"/>
          <p:cNvSpPr/>
          <p:nvPr/>
        </p:nvSpPr>
        <p:spPr>
          <a:xfrm>
            <a:off x="0" y="0"/>
            <a:ext cx="12192000" cy="86584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2"/>
          <p:cNvSpPr/>
          <p:nvPr/>
        </p:nvSpPr>
        <p:spPr>
          <a:xfrm>
            <a:off x="517889" y="0"/>
            <a:ext cx="11231745" cy="4588184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39700" rotWithShape="0" algn="t" dir="5400000" dist="127000">
              <a:srgbClr val="000000">
                <a:alpha val="1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2"/>
          <p:cNvSpPr/>
          <p:nvPr/>
        </p:nvSpPr>
        <p:spPr>
          <a:xfrm flipH="1" rot="5400000">
            <a:off x="4001107" y="5661132"/>
            <a:ext cx="1463040" cy="4571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2"/>
          <p:cNvSpPr txBox="1"/>
          <p:nvPr>
            <p:ph idx="1" type="body"/>
          </p:nvPr>
        </p:nvSpPr>
        <p:spPr>
          <a:xfrm>
            <a:off x="5162719" y="4883544"/>
            <a:ext cx="6586915" cy="1556907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en-US" sz="1800"/>
              <a:t>Install vscode </a:t>
            </a:r>
            <a:endParaRPr/>
          </a:p>
        </p:txBody>
      </p:sp>
      <p:pic>
        <p:nvPicPr>
          <p:cNvPr id="101" name="Google Shape;101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" y="0"/>
            <a:ext cx="1345645" cy="75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66311" y="401358"/>
            <a:ext cx="3550250" cy="355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8"/>
          <p:cNvSpPr txBox="1"/>
          <p:nvPr>
            <p:ph type="ctrTitle"/>
          </p:nvPr>
        </p:nvSpPr>
        <p:spPr>
          <a:xfrm>
            <a:off x="315812" y="2258816"/>
            <a:ext cx="10268465" cy="65490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b="1" lang="en-US"/>
              <a:t>What is important about yaml:</a:t>
            </a:r>
            <a:br>
              <a:rPr lang="en-US"/>
            </a:br>
            <a:br>
              <a:rPr lang="en-US"/>
            </a:br>
            <a:r>
              <a:rPr b="1" lang="en-US"/>
              <a:t>Indentation</a:t>
            </a:r>
            <a:br>
              <a:rPr b="1" lang="en-US"/>
            </a:br>
            <a:endParaRPr/>
          </a:p>
        </p:txBody>
      </p:sp>
      <p:pic>
        <p:nvPicPr>
          <p:cNvPr descr="EK TECH SOLUTION" id="275" name="Google Shape;275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323355" y="92676"/>
            <a:ext cx="1701520" cy="654908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18"/>
          <p:cNvSpPr txBox="1"/>
          <p:nvPr/>
        </p:nvSpPr>
        <p:spPr>
          <a:xfrm>
            <a:off x="770021" y="2425566"/>
            <a:ext cx="7998594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 YAML block styles, structure is determined by indentation. In general, indentation is defined as a zero or more space characters at the start of a line.</a:t>
            </a:r>
            <a:endParaRPr/>
          </a:p>
        </p:txBody>
      </p:sp>
      <p:pic>
        <p:nvPicPr>
          <p:cNvPr descr="Indentation in Python (With Examples) - CODEPICT" id="277" name="Google Shape;277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3320368"/>
            <a:ext cx="6289124" cy="3537632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18"/>
          <p:cNvSpPr/>
          <p:nvPr/>
        </p:nvSpPr>
        <p:spPr>
          <a:xfrm>
            <a:off x="7442200" y="3071897"/>
            <a:ext cx="3975100" cy="3671803"/>
          </a:xfrm>
          <a:prstGeom prst="ellipse">
            <a:avLst/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In simple English Indentation are spaces represented by green arrows on the pictures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9"/>
          <p:cNvSpPr txBox="1"/>
          <p:nvPr>
            <p:ph type="ctrTitle"/>
          </p:nvPr>
        </p:nvSpPr>
        <p:spPr>
          <a:xfrm>
            <a:off x="296561" y="247136"/>
            <a:ext cx="10268465" cy="65490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US"/>
              <a:t>Identation</a:t>
            </a:r>
            <a:endParaRPr/>
          </a:p>
        </p:txBody>
      </p:sp>
      <p:pic>
        <p:nvPicPr>
          <p:cNvPr descr="EK TECH SOLUTION" id="284" name="Google Shape;284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323355" y="92676"/>
            <a:ext cx="1701520" cy="6549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" y="1410591"/>
            <a:ext cx="4337940" cy="3055532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19"/>
          <p:cNvSpPr txBox="1"/>
          <p:nvPr/>
        </p:nvSpPr>
        <p:spPr>
          <a:xfrm>
            <a:off x="4774132" y="1183907"/>
            <a:ext cx="6679932" cy="64633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Let us pay attention to couple of de details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the string </a:t>
            </a:r>
            <a:r>
              <a:rPr lang="en-US" sz="1800">
                <a:solidFill>
                  <a:schemeClr val="dk1"/>
                </a:solidFill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Company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is located to the far left and everything is under it. This means that </a:t>
            </a:r>
            <a:r>
              <a:rPr lang="en-US" sz="1800">
                <a:solidFill>
                  <a:schemeClr val="dk1"/>
                </a:solidFill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Company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is the parent and anything under it are his children.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But as we can see under company we have strings that also have strings under them it means they are parents as well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But let us not lose track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 Name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 location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 Services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Are all located under Company but, if we pay close attention we will find out that they are all line up at the same level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What does it means that they are all at the same level it means that they have same importance under </a:t>
            </a:r>
            <a:r>
              <a:rPr lang="en-US" sz="1800">
                <a:solidFill>
                  <a:schemeClr val="dk1"/>
                </a:solidFill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Company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It is just like you children they all have the same importance in front of you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20"/>
          <p:cNvSpPr txBox="1"/>
          <p:nvPr>
            <p:ph type="ctrTitle"/>
          </p:nvPr>
        </p:nvSpPr>
        <p:spPr>
          <a:xfrm>
            <a:off x="296561" y="247136"/>
            <a:ext cx="10268465" cy="65490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US"/>
              <a:t>Identation</a:t>
            </a:r>
            <a:endParaRPr/>
          </a:p>
        </p:txBody>
      </p:sp>
      <p:pic>
        <p:nvPicPr>
          <p:cNvPr descr="EK TECH SOLUTION" id="292" name="Google Shape;292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323355" y="92676"/>
            <a:ext cx="1701520" cy="6549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" y="1410591"/>
            <a:ext cx="4337940" cy="3055532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20"/>
          <p:cNvSpPr txBox="1"/>
          <p:nvPr/>
        </p:nvSpPr>
        <p:spPr>
          <a:xfrm>
            <a:off x="4774132" y="1183907"/>
            <a:ext cx="6679932" cy="25853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So Name, location and Service are at the same level therefore have the same importance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But location have couple of stuff under it and they are all line up at the same level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 means that they belong to location only and NOT name and service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They same apply to service as we can see.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21"/>
          <p:cNvSpPr txBox="1"/>
          <p:nvPr>
            <p:ph type="ctrTitle"/>
          </p:nvPr>
        </p:nvSpPr>
        <p:spPr>
          <a:xfrm>
            <a:off x="4774132" y="247136"/>
            <a:ext cx="5790894" cy="50044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lang="en-US"/>
              <a:t>Identation.</a:t>
            </a:r>
            <a:endParaRPr/>
          </a:p>
        </p:txBody>
      </p:sp>
      <p:pic>
        <p:nvPicPr>
          <p:cNvPr descr="EK TECH SOLUTION" id="300" name="Google Shape;300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323355" y="92676"/>
            <a:ext cx="1701520" cy="654908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21"/>
          <p:cNvSpPr txBox="1"/>
          <p:nvPr/>
        </p:nvSpPr>
        <p:spPr>
          <a:xfrm>
            <a:off x="4774132" y="1183907"/>
            <a:ext cx="6679932" cy="230832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Who can Explain this to me ?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 WORRY, see in class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  <p:pic>
        <p:nvPicPr>
          <p:cNvPr id="302" name="Google Shape;302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7125" y="0"/>
            <a:ext cx="4046113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1 Fitness Website | IT MUST BE SO EASY! Nutrition style" id="303" name="Google Shape;303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449607" y="5530679"/>
            <a:ext cx="1575268" cy="8903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K TECH SOLUTION" id="308" name="Google Shape;308;g1fd8d8f360b_0_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323355" y="92676"/>
            <a:ext cx="1701520" cy="65490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1 Fitness Website | IT MUST BE SO EASY! Nutrition style" id="309" name="Google Shape;309;g1fd8d8f360b_0_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449607" y="5530679"/>
            <a:ext cx="1575268" cy="890369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g1fd8d8f360b_0_48"/>
          <p:cNvSpPr/>
          <p:nvPr/>
        </p:nvSpPr>
        <p:spPr>
          <a:xfrm>
            <a:off x="945550" y="1315075"/>
            <a:ext cx="9640200" cy="4064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rgbClr val="FF0000"/>
                </a:solidFill>
              </a:rPr>
              <a:t>Father</a:t>
            </a:r>
            <a:endParaRPr sz="4400">
              <a:solidFill>
                <a:srgbClr val="FF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/>
              <a:t> and </a:t>
            </a:r>
            <a:endParaRPr sz="4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rgbClr val="0000FF"/>
                </a:solidFill>
              </a:rPr>
              <a:t>Child</a:t>
            </a:r>
            <a:endParaRPr sz="4400">
              <a:solidFill>
                <a:srgbClr val="0000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/>
              <a:t> Concept</a:t>
            </a:r>
            <a:endParaRPr sz="44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K TECH SOLUTION" id="315" name="Google Shape;315;g1fd8d8f360b_0_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323355" y="92676"/>
            <a:ext cx="1701520" cy="65490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1 Fitness Website | IT MUST BE SO EASY! Nutrition style" id="316" name="Google Shape;316;g1fd8d8f360b_0_5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449607" y="5530679"/>
            <a:ext cx="1575268" cy="89036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g1fd8d8f360b_0_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19350" y="1261000"/>
            <a:ext cx="3619500" cy="1257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g1fd8d8f360b_0_5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21550" y="3029375"/>
            <a:ext cx="5638800" cy="129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g1fd8d8f360b_0_5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347550" y="4477175"/>
            <a:ext cx="2445586" cy="21088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0" name="Google Shape;320;g1fd8d8f360b_0_57"/>
          <p:cNvCxnSpPr>
            <a:endCxn id="321" idx="3"/>
          </p:cNvCxnSpPr>
          <p:nvPr/>
        </p:nvCxnSpPr>
        <p:spPr>
          <a:xfrm flipH="1">
            <a:off x="1744650" y="1815000"/>
            <a:ext cx="3363600" cy="16140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22" name="Google Shape;322;g1fd8d8f360b_0_57"/>
          <p:cNvCxnSpPr>
            <a:endCxn id="321" idx="3"/>
          </p:cNvCxnSpPr>
          <p:nvPr/>
        </p:nvCxnSpPr>
        <p:spPr>
          <a:xfrm rot="10800000">
            <a:off x="1744650" y="3429000"/>
            <a:ext cx="2787600" cy="2229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23" name="Google Shape;323;g1fd8d8f360b_0_57"/>
          <p:cNvCxnSpPr>
            <a:endCxn id="321" idx="3"/>
          </p:cNvCxnSpPr>
          <p:nvPr/>
        </p:nvCxnSpPr>
        <p:spPr>
          <a:xfrm rot="10800000">
            <a:off x="1744650" y="3429000"/>
            <a:ext cx="3917700" cy="14619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24" name="Google Shape;324;g1fd8d8f360b_0_57"/>
          <p:cNvCxnSpPr>
            <a:endCxn id="325" idx="1"/>
          </p:cNvCxnSpPr>
          <p:nvPr/>
        </p:nvCxnSpPr>
        <p:spPr>
          <a:xfrm>
            <a:off x="7444777" y="1815000"/>
            <a:ext cx="3438600" cy="16140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26" name="Google Shape;326;g1fd8d8f360b_0_57"/>
          <p:cNvCxnSpPr>
            <a:endCxn id="325" idx="1"/>
          </p:cNvCxnSpPr>
          <p:nvPr/>
        </p:nvCxnSpPr>
        <p:spPr>
          <a:xfrm flipH="1" rot="10800000">
            <a:off x="9292477" y="3429000"/>
            <a:ext cx="1590900" cy="2445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27" name="Google Shape;327;g1fd8d8f360b_0_57"/>
          <p:cNvCxnSpPr>
            <a:endCxn id="325" idx="1"/>
          </p:cNvCxnSpPr>
          <p:nvPr/>
        </p:nvCxnSpPr>
        <p:spPr>
          <a:xfrm flipH="1" rot="10800000">
            <a:off x="7064377" y="3429000"/>
            <a:ext cx="3819000" cy="23529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28" name="Google Shape;328;g1fd8d8f360b_0_5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3125" y="3097525"/>
            <a:ext cx="1701525" cy="105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g1fd8d8f360b_0_5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0883375" y="3157288"/>
            <a:ext cx="1174175" cy="543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K TECH SOLUTION" id="334" name="Google Shape;334;g1fd8d8f360b_0_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323355" y="92676"/>
            <a:ext cx="1701520" cy="654908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g1fd8d8f360b_0_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" y="0"/>
            <a:ext cx="1345645" cy="756925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g1fd8d8f360b_0_81"/>
          <p:cNvSpPr txBox="1"/>
          <p:nvPr/>
        </p:nvSpPr>
        <p:spPr>
          <a:xfrm>
            <a:off x="2895375" y="1422175"/>
            <a:ext cx="5296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7" name="Google Shape;337;g1fd8d8f360b_0_81"/>
          <p:cNvSpPr/>
          <p:nvPr/>
        </p:nvSpPr>
        <p:spPr>
          <a:xfrm>
            <a:off x="4648075" y="1422175"/>
            <a:ext cx="2707800" cy="1864800"/>
          </a:xfrm>
          <a:prstGeom prst="can">
            <a:avLst>
              <a:gd fmla="val 25000" name="adj"/>
            </a:avLst>
          </a:prstGeom>
          <a:solidFill>
            <a:srgbClr val="0088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FF0000"/>
                </a:solidFill>
              </a:rPr>
              <a:t>devops</a:t>
            </a:r>
            <a:r>
              <a:rPr lang="en-US" sz="2800"/>
              <a:t>: </a:t>
            </a:r>
            <a:r>
              <a:rPr lang="en-US" sz="2800">
                <a:solidFill>
                  <a:srgbClr val="0000FF"/>
                </a:solidFill>
              </a:rPr>
              <a:t>money</a:t>
            </a:r>
            <a:r>
              <a:rPr lang="en-US"/>
              <a:t> </a:t>
            </a:r>
            <a:endParaRPr/>
          </a:p>
        </p:txBody>
      </p:sp>
      <p:sp>
        <p:nvSpPr>
          <p:cNvPr id="338" name="Google Shape;338;g1fd8d8f360b_0_81"/>
          <p:cNvSpPr/>
          <p:nvPr/>
        </p:nvSpPr>
        <p:spPr>
          <a:xfrm>
            <a:off x="1652000" y="2288075"/>
            <a:ext cx="1091700" cy="444600"/>
          </a:xfrm>
          <a:prstGeom prst="roundRect">
            <a:avLst>
              <a:gd fmla="val 16667" name="adj"/>
            </a:avLst>
          </a:prstGeom>
          <a:solidFill>
            <a:srgbClr val="FF00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Father</a:t>
            </a:r>
            <a:endParaRPr/>
          </a:p>
        </p:txBody>
      </p:sp>
      <p:sp>
        <p:nvSpPr>
          <p:cNvPr id="339" name="Google Shape;339;g1fd8d8f360b_0_81"/>
          <p:cNvSpPr/>
          <p:nvPr/>
        </p:nvSpPr>
        <p:spPr>
          <a:xfrm>
            <a:off x="8412450" y="2256125"/>
            <a:ext cx="656700" cy="444600"/>
          </a:xfrm>
          <a:prstGeom prst="roundRect">
            <a:avLst>
              <a:gd fmla="val 16667" name="adj"/>
            </a:avLst>
          </a:prstGeom>
          <a:solidFill>
            <a:srgbClr val="4285F4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child</a:t>
            </a:r>
            <a:endParaRPr/>
          </a:p>
        </p:txBody>
      </p:sp>
      <p:cxnSp>
        <p:nvCxnSpPr>
          <p:cNvPr id="340" name="Google Shape;340;g1fd8d8f360b_0_81"/>
          <p:cNvCxnSpPr>
            <a:stCxn id="338" idx="3"/>
          </p:cNvCxnSpPr>
          <p:nvPr/>
        </p:nvCxnSpPr>
        <p:spPr>
          <a:xfrm>
            <a:off x="2743700" y="2510375"/>
            <a:ext cx="2136300" cy="8730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41" name="Google Shape;341;g1fd8d8f360b_0_81"/>
          <p:cNvCxnSpPr>
            <a:stCxn id="339" idx="1"/>
          </p:cNvCxnSpPr>
          <p:nvPr/>
        </p:nvCxnSpPr>
        <p:spPr>
          <a:xfrm rot="10800000">
            <a:off x="7184550" y="2448725"/>
            <a:ext cx="1227900" cy="2970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42" name="Google Shape;342;g1fd8d8f360b_0_81"/>
          <p:cNvSpPr/>
          <p:nvPr/>
        </p:nvSpPr>
        <p:spPr>
          <a:xfrm>
            <a:off x="5260350" y="92675"/>
            <a:ext cx="1869300" cy="912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Single child father</a:t>
            </a:r>
            <a:endParaRPr/>
          </a:p>
        </p:txBody>
      </p:sp>
      <p:sp>
        <p:nvSpPr>
          <p:cNvPr id="343" name="Google Shape;343;g1fd8d8f360b_0_81"/>
          <p:cNvSpPr/>
          <p:nvPr/>
        </p:nvSpPr>
        <p:spPr>
          <a:xfrm>
            <a:off x="4430700" y="4412150"/>
            <a:ext cx="4514100" cy="1864800"/>
          </a:xfrm>
          <a:prstGeom prst="can">
            <a:avLst>
              <a:gd fmla="val 25000" name="adj"/>
            </a:avLst>
          </a:prstGeom>
          <a:solidFill>
            <a:srgbClr val="0088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FF0000"/>
                </a:solidFill>
              </a:rPr>
              <a:t>devops</a:t>
            </a:r>
            <a:r>
              <a:rPr lang="en-US" sz="2800"/>
              <a:t>: </a:t>
            </a:r>
            <a:endParaRPr sz="2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0000FF"/>
                </a:solidFill>
              </a:rPr>
              <a:t>      - money</a:t>
            </a:r>
            <a:r>
              <a:rPr lang="en-US"/>
              <a:t> </a:t>
            </a:r>
            <a:endParaRPr/>
          </a:p>
        </p:txBody>
      </p:sp>
      <p:sp>
        <p:nvSpPr>
          <p:cNvPr id="344" name="Google Shape;344;g1fd8d8f360b_0_81"/>
          <p:cNvSpPr/>
          <p:nvPr/>
        </p:nvSpPr>
        <p:spPr>
          <a:xfrm>
            <a:off x="1488950" y="5255000"/>
            <a:ext cx="1091700" cy="444600"/>
          </a:xfrm>
          <a:prstGeom prst="roundRect">
            <a:avLst>
              <a:gd fmla="val 16667" name="adj"/>
            </a:avLst>
          </a:prstGeom>
          <a:solidFill>
            <a:srgbClr val="FF00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Father</a:t>
            </a:r>
            <a:endParaRPr/>
          </a:p>
        </p:txBody>
      </p:sp>
      <p:sp>
        <p:nvSpPr>
          <p:cNvPr id="345" name="Google Shape;345;g1fd8d8f360b_0_81"/>
          <p:cNvSpPr/>
          <p:nvPr/>
        </p:nvSpPr>
        <p:spPr>
          <a:xfrm>
            <a:off x="11249100" y="6219025"/>
            <a:ext cx="656700" cy="444600"/>
          </a:xfrm>
          <a:prstGeom prst="roundRect">
            <a:avLst>
              <a:gd fmla="val 16667" name="adj"/>
            </a:avLst>
          </a:prstGeom>
          <a:solidFill>
            <a:srgbClr val="4285F4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child</a:t>
            </a:r>
            <a:endParaRPr/>
          </a:p>
        </p:txBody>
      </p:sp>
      <p:cxnSp>
        <p:nvCxnSpPr>
          <p:cNvPr id="346" name="Google Shape;346;g1fd8d8f360b_0_81"/>
          <p:cNvCxnSpPr>
            <a:stCxn id="344" idx="3"/>
          </p:cNvCxnSpPr>
          <p:nvPr/>
        </p:nvCxnSpPr>
        <p:spPr>
          <a:xfrm flipH="1" rot="10800000">
            <a:off x="2580650" y="5325500"/>
            <a:ext cx="1929900" cy="15180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47" name="Google Shape;347;g1fd8d8f360b_0_81"/>
          <p:cNvCxnSpPr>
            <a:stCxn id="345" idx="1"/>
          </p:cNvCxnSpPr>
          <p:nvPr/>
        </p:nvCxnSpPr>
        <p:spPr>
          <a:xfrm rot="10800000">
            <a:off x="6825300" y="5771125"/>
            <a:ext cx="4423800" cy="67020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48" name="Google Shape;348;g1fd8d8f360b_0_8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06077" y="3514470"/>
            <a:ext cx="943249" cy="67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K TECH SOLUTION" id="353" name="Google Shape;353;g1fd8d8f360b_0_9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323355" y="92676"/>
            <a:ext cx="1701520" cy="654908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g1fd8d8f360b_0_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" y="0"/>
            <a:ext cx="1345645" cy="756925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g1fd8d8f360b_0_98"/>
          <p:cNvSpPr txBox="1"/>
          <p:nvPr/>
        </p:nvSpPr>
        <p:spPr>
          <a:xfrm>
            <a:off x="2895375" y="1422175"/>
            <a:ext cx="5296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6" name="Google Shape;356;g1fd8d8f360b_0_98"/>
          <p:cNvSpPr/>
          <p:nvPr/>
        </p:nvSpPr>
        <p:spPr>
          <a:xfrm>
            <a:off x="4572000" y="2086300"/>
            <a:ext cx="4514100" cy="1864800"/>
          </a:xfrm>
          <a:prstGeom prst="can">
            <a:avLst>
              <a:gd fmla="val 25000" name="adj"/>
            </a:avLst>
          </a:prstGeom>
          <a:solidFill>
            <a:srgbClr val="0088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FF0000"/>
                </a:solidFill>
              </a:rPr>
              <a:t>devops</a:t>
            </a:r>
            <a:r>
              <a:rPr lang="en-US" sz="2800"/>
              <a:t>: </a:t>
            </a:r>
            <a:endParaRPr sz="2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0000FF"/>
                </a:solidFill>
              </a:rPr>
              <a:t>      - </a:t>
            </a:r>
            <a:r>
              <a:rPr lang="en-US" sz="2800">
                <a:solidFill>
                  <a:srgbClr val="0000FF"/>
                </a:solidFill>
              </a:rPr>
              <a:t>money</a:t>
            </a:r>
            <a:r>
              <a:rPr lang="en-US"/>
              <a:t> </a:t>
            </a:r>
            <a:endParaRPr/>
          </a:p>
        </p:txBody>
      </p:sp>
      <p:sp>
        <p:nvSpPr>
          <p:cNvPr id="357" name="Google Shape;357;g1fd8d8f360b_0_98"/>
          <p:cNvSpPr/>
          <p:nvPr/>
        </p:nvSpPr>
        <p:spPr>
          <a:xfrm>
            <a:off x="1771550" y="2929150"/>
            <a:ext cx="1091700" cy="444600"/>
          </a:xfrm>
          <a:prstGeom prst="roundRect">
            <a:avLst>
              <a:gd fmla="val 16667" name="adj"/>
            </a:avLst>
          </a:prstGeom>
          <a:solidFill>
            <a:srgbClr val="FF00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Father</a:t>
            </a:r>
            <a:endParaRPr/>
          </a:p>
        </p:txBody>
      </p:sp>
      <p:sp>
        <p:nvSpPr>
          <p:cNvPr id="358" name="Google Shape;358;g1fd8d8f360b_0_98"/>
          <p:cNvSpPr/>
          <p:nvPr/>
        </p:nvSpPr>
        <p:spPr>
          <a:xfrm>
            <a:off x="9466675" y="4893075"/>
            <a:ext cx="656700" cy="444600"/>
          </a:xfrm>
          <a:prstGeom prst="roundRect">
            <a:avLst>
              <a:gd fmla="val 16667" name="adj"/>
            </a:avLst>
          </a:prstGeom>
          <a:solidFill>
            <a:srgbClr val="4285F4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child</a:t>
            </a:r>
            <a:endParaRPr/>
          </a:p>
        </p:txBody>
      </p:sp>
      <p:cxnSp>
        <p:nvCxnSpPr>
          <p:cNvPr id="359" name="Google Shape;359;g1fd8d8f360b_0_98"/>
          <p:cNvCxnSpPr>
            <a:stCxn id="357" idx="3"/>
          </p:cNvCxnSpPr>
          <p:nvPr/>
        </p:nvCxnSpPr>
        <p:spPr>
          <a:xfrm flipH="1" rot="10800000">
            <a:off x="2863250" y="2999650"/>
            <a:ext cx="1929900" cy="15180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60" name="Google Shape;360;g1fd8d8f360b_0_98"/>
          <p:cNvCxnSpPr>
            <a:stCxn id="358" idx="1"/>
          </p:cNvCxnSpPr>
          <p:nvPr/>
        </p:nvCxnSpPr>
        <p:spPr>
          <a:xfrm rot="10800000">
            <a:off x="6966775" y="3456075"/>
            <a:ext cx="2499900" cy="165930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61" name="Google Shape;361;g1fd8d8f360b_0_98"/>
          <p:cNvSpPr/>
          <p:nvPr/>
        </p:nvSpPr>
        <p:spPr>
          <a:xfrm>
            <a:off x="5260350" y="92675"/>
            <a:ext cx="1869300" cy="912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Single child father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K TECH SOLUTION" id="366" name="Google Shape;366;g1fd8d8f360b_0_1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323355" y="92676"/>
            <a:ext cx="1701520" cy="654908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g1fd8d8f360b_0_1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" y="0"/>
            <a:ext cx="1345645" cy="756925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g1fd8d8f360b_0_111"/>
          <p:cNvSpPr txBox="1"/>
          <p:nvPr/>
        </p:nvSpPr>
        <p:spPr>
          <a:xfrm>
            <a:off x="2895375" y="1422175"/>
            <a:ext cx="5296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9" name="Google Shape;369;g1fd8d8f360b_0_111"/>
          <p:cNvSpPr/>
          <p:nvPr/>
        </p:nvSpPr>
        <p:spPr>
          <a:xfrm>
            <a:off x="4398125" y="1005575"/>
            <a:ext cx="6035700" cy="1864800"/>
          </a:xfrm>
          <a:prstGeom prst="can">
            <a:avLst>
              <a:gd fmla="val 25000" name="adj"/>
            </a:avLst>
          </a:prstGeom>
          <a:solidFill>
            <a:srgbClr val="0088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FF0000"/>
                </a:solidFill>
              </a:rPr>
              <a:t>devops</a:t>
            </a:r>
            <a:r>
              <a:rPr lang="en-US" sz="2800"/>
              <a:t>: </a:t>
            </a:r>
            <a:r>
              <a:rPr lang="en-US" sz="2800">
                <a:solidFill>
                  <a:srgbClr val="0000FF"/>
                </a:solidFill>
              </a:rPr>
              <a:t>money job company security</a:t>
            </a:r>
            <a:r>
              <a:rPr lang="en-US"/>
              <a:t> </a:t>
            </a:r>
            <a:endParaRPr/>
          </a:p>
        </p:txBody>
      </p:sp>
      <p:sp>
        <p:nvSpPr>
          <p:cNvPr id="370" name="Google Shape;370;g1fd8d8f360b_0_111"/>
          <p:cNvSpPr/>
          <p:nvPr/>
        </p:nvSpPr>
        <p:spPr>
          <a:xfrm>
            <a:off x="1597675" y="1848425"/>
            <a:ext cx="1091700" cy="444600"/>
          </a:xfrm>
          <a:prstGeom prst="roundRect">
            <a:avLst>
              <a:gd fmla="val 16667" name="adj"/>
            </a:avLst>
          </a:prstGeom>
          <a:solidFill>
            <a:srgbClr val="FF00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Father</a:t>
            </a:r>
            <a:endParaRPr/>
          </a:p>
        </p:txBody>
      </p:sp>
      <p:sp>
        <p:nvSpPr>
          <p:cNvPr id="371" name="Google Shape;371;g1fd8d8f360b_0_111"/>
          <p:cNvSpPr/>
          <p:nvPr/>
        </p:nvSpPr>
        <p:spPr>
          <a:xfrm>
            <a:off x="8018300" y="4088225"/>
            <a:ext cx="948300" cy="444600"/>
          </a:xfrm>
          <a:prstGeom prst="roundRect">
            <a:avLst>
              <a:gd fmla="val 16667" name="adj"/>
            </a:avLst>
          </a:prstGeom>
          <a:solidFill>
            <a:srgbClr val="4285F4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children</a:t>
            </a:r>
            <a:endParaRPr/>
          </a:p>
        </p:txBody>
      </p:sp>
      <p:cxnSp>
        <p:nvCxnSpPr>
          <p:cNvPr id="372" name="Google Shape;372;g1fd8d8f360b_0_111"/>
          <p:cNvCxnSpPr>
            <a:stCxn id="370" idx="3"/>
          </p:cNvCxnSpPr>
          <p:nvPr/>
        </p:nvCxnSpPr>
        <p:spPr>
          <a:xfrm>
            <a:off x="2689375" y="2070725"/>
            <a:ext cx="1838400" cy="2340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73" name="Google Shape;373;g1fd8d8f360b_0_111"/>
          <p:cNvSpPr/>
          <p:nvPr/>
        </p:nvSpPr>
        <p:spPr>
          <a:xfrm>
            <a:off x="4701650" y="92675"/>
            <a:ext cx="2427900" cy="912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multiple</a:t>
            </a:r>
            <a:r>
              <a:rPr lang="en-US"/>
              <a:t> children  father</a:t>
            </a:r>
            <a:endParaRPr/>
          </a:p>
        </p:txBody>
      </p:sp>
      <p:cxnSp>
        <p:nvCxnSpPr>
          <p:cNvPr id="374" name="Google Shape;374;g1fd8d8f360b_0_111"/>
          <p:cNvCxnSpPr>
            <a:stCxn id="371" idx="0"/>
          </p:cNvCxnSpPr>
          <p:nvPr/>
        </p:nvCxnSpPr>
        <p:spPr>
          <a:xfrm rot="10800000">
            <a:off x="6499250" y="2277725"/>
            <a:ext cx="1993200" cy="1810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75" name="Google Shape;375;g1fd8d8f360b_0_111"/>
          <p:cNvCxnSpPr>
            <a:stCxn id="371" idx="0"/>
          </p:cNvCxnSpPr>
          <p:nvPr/>
        </p:nvCxnSpPr>
        <p:spPr>
          <a:xfrm rot="10800000">
            <a:off x="7379750" y="2266625"/>
            <a:ext cx="1112700" cy="18216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76" name="Google Shape;376;g1fd8d8f360b_0_111"/>
          <p:cNvCxnSpPr>
            <a:stCxn id="371" idx="0"/>
          </p:cNvCxnSpPr>
          <p:nvPr/>
        </p:nvCxnSpPr>
        <p:spPr>
          <a:xfrm rot="10800000">
            <a:off x="8390450" y="2299325"/>
            <a:ext cx="102000" cy="1788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77" name="Google Shape;377;g1fd8d8f360b_0_111"/>
          <p:cNvCxnSpPr>
            <a:stCxn id="371" idx="0"/>
          </p:cNvCxnSpPr>
          <p:nvPr/>
        </p:nvCxnSpPr>
        <p:spPr>
          <a:xfrm flipH="1" rot="10800000">
            <a:off x="8492450" y="2255825"/>
            <a:ext cx="1180500" cy="18324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78" name="Google Shape;378;g1fd8d8f360b_0_111"/>
          <p:cNvSpPr txBox="1"/>
          <p:nvPr/>
        </p:nvSpPr>
        <p:spPr>
          <a:xfrm>
            <a:off x="1424802" y="3484231"/>
            <a:ext cx="318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9" name="Google Shape;379;g1fd8d8f360b_0_111"/>
          <p:cNvSpPr/>
          <p:nvPr/>
        </p:nvSpPr>
        <p:spPr>
          <a:xfrm>
            <a:off x="2451225" y="3336550"/>
            <a:ext cx="4518300" cy="3521400"/>
          </a:xfrm>
          <a:prstGeom prst="can">
            <a:avLst>
              <a:gd fmla="val 25000" name="adj"/>
            </a:avLst>
          </a:prstGeom>
          <a:solidFill>
            <a:srgbClr val="00FF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FF0000"/>
                </a:solidFill>
              </a:rPr>
              <a:t>devops</a:t>
            </a:r>
            <a:r>
              <a:rPr lang="en-US" sz="2800"/>
              <a:t>: </a:t>
            </a:r>
            <a:endParaRPr sz="2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0000FF"/>
                </a:solidFill>
              </a:rPr>
              <a:t>      - money </a:t>
            </a:r>
            <a:endParaRPr sz="2800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0000FF"/>
                </a:solidFill>
              </a:rPr>
              <a:t>      - job </a:t>
            </a:r>
            <a:endParaRPr sz="2800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0000FF"/>
                </a:solidFill>
              </a:rPr>
              <a:t>      - company</a:t>
            </a:r>
            <a:endParaRPr sz="2800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0000FF"/>
                </a:solidFill>
              </a:rPr>
              <a:t>      - security</a:t>
            </a:r>
            <a:r>
              <a:rPr lang="en-US"/>
              <a:t> </a:t>
            </a:r>
            <a:endParaRPr/>
          </a:p>
        </p:txBody>
      </p:sp>
      <p:sp>
        <p:nvSpPr>
          <p:cNvPr id="380" name="Google Shape;380;g1fd8d8f360b_0_111"/>
          <p:cNvSpPr/>
          <p:nvPr/>
        </p:nvSpPr>
        <p:spPr>
          <a:xfrm>
            <a:off x="141300" y="4250927"/>
            <a:ext cx="1264200" cy="444600"/>
          </a:xfrm>
          <a:prstGeom prst="roundRect">
            <a:avLst>
              <a:gd fmla="val 16667" name="adj"/>
            </a:avLst>
          </a:prstGeom>
          <a:solidFill>
            <a:srgbClr val="FF00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Father</a:t>
            </a:r>
            <a:endParaRPr/>
          </a:p>
        </p:txBody>
      </p:sp>
      <p:cxnSp>
        <p:nvCxnSpPr>
          <p:cNvPr id="381" name="Google Shape;381;g1fd8d8f360b_0_111"/>
          <p:cNvCxnSpPr>
            <a:stCxn id="380" idx="3"/>
          </p:cNvCxnSpPr>
          <p:nvPr/>
        </p:nvCxnSpPr>
        <p:spPr>
          <a:xfrm flipH="1" rot="10800000">
            <a:off x="1405500" y="4061927"/>
            <a:ext cx="1119600" cy="41130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82" name="Google Shape;382;g1fd8d8f360b_0_111"/>
          <p:cNvSpPr/>
          <p:nvPr/>
        </p:nvSpPr>
        <p:spPr>
          <a:xfrm>
            <a:off x="160518" y="6347185"/>
            <a:ext cx="1264200" cy="510900"/>
          </a:xfrm>
          <a:prstGeom prst="roundRect">
            <a:avLst>
              <a:gd fmla="val 16667" name="adj"/>
            </a:avLst>
          </a:prstGeom>
          <a:solidFill>
            <a:srgbClr val="4285F4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children</a:t>
            </a:r>
            <a:endParaRPr/>
          </a:p>
        </p:txBody>
      </p:sp>
      <p:cxnSp>
        <p:nvCxnSpPr>
          <p:cNvPr id="383" name="Google Shape;383;g1fd8d8f360b_0_111"/>
          <p:cNvCxnSpPr/>
          <p:nvPr/>
        </p:nvCxnSpPr>
        <p:spPr>
          <a:xfrm flipH="1" rot="10800000">
            <a:off x="1405500" y="5423477"/>
            <a:ext cx="1518000" cy="118020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84" name="Google Shape;384;g1fd8d8f360b_0_1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672950" y="4911484"/>
            <a:ext cx="1180500" cy="8387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K TECH SOLUTION" id="389" name="Google Shape;389;g1fd8d8f360b_0_2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323355" y="92676"/>
            <a:ext cx="1701520" cy="654908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g1fd8d8f360b_0_2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" y="0"/>
            <a:ext cx="1345645" cy="75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g1fd8d8f360b_0_2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23525" y="92675"/>
            <a:ext cx="4206075" cy="3442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g1fd8d8f360b_0_26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82125" y="4209273"/>
            <a:ext cx="2757950" cy="2648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-US"/>
              <a:t>Install vscode</a:t>
            </a:r>
            <a:endParaRPr b="1"/>
          </a:p>
        </p:txBody>
      </p:sp>
      <p:sp>
        <p:nvSpPr>
          <p:cNvPr id="108" name="Google Shape;108;p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open the following link </a:t>
            </a:r>
            <a:r>
              <a:rPr lang="en-US" u="sng">
                <a:solidFill>
                  <a:schemeClr val="hlink"/>
                </a:solidFill>
                <a:hlinkClick r:id="rId3"/>
              </a:rPr>
              <a:t>https://code.visualstudio.com/</a:t>
            </a:r>
            <a:r>
              <a:rPr lang="en-US"/>
              <a:t> and download vscode.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/>
              <a:t>2- install vscode (the package to download is available on your download directory)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109" name="Google Shape;109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40360" y="3289299"/>
            <a:ext cx="6214940" cy="28876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85017" y="5205369"/>
            <a:ext cx="1503143" cy="150314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EK TECH SOLUTION" id="111" name="Google Shape;111;p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323355" y="92676"/>
            <a:ext cx="1701520" cy="6549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" y="0"/>
            <a:ext cx="1345645" cy="756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K TECH SOLUTION" id="397" name="Google Shape;397;g1fd8d8f360b_0_2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323355" y="92676"/>
            <a:ext cx="1701520" cy="654908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g1fd8d8f360b_0_2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" y="0"/>
            <a:ext cx="1345645" cy="756925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g1fd8d8f360b_0_287"/>
          <p:cNvSpPr/>
          <p:nvPr/>
        </p:nvSpPr>
        <p:spPr>
          <a:xfrm>
            <a:off x="7669525" y="2319550"/>
            <a:ext cx="4079400" cy="1864800"/>
          </a:xfrm>
          <a:prstGeom prst="can">
            <a:avLst>
              <a:gd fmla="val 25000" name="adj"/>
            </a:avLst>
          </a:prstGeom>
          <a:solidFill>
            <a:srgbClr val="0088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</a:rPr>
              <a:t>devops</a:t>
            </a:r>
            <a:r>
              <a:rPr lang="en-US" sz="1800"/>
              <a:t>: </a:t>
            </a:r>
            <a:r>
              <a:rPr lang="en-US" sz="1800">
                <a:solidFill>
                  <a:srgbClr val="0000FF"/>
                </a:solidFill>
              </a:rPr>
              <a:t>money job company security</a:t>
            </a:r>
            <a:r>
              <a:rPr lang="en-US" sz="400"/>
              <a:t> </a:t>
            </a:r>
            <a:endParaRPr sz="400"/>
          </a:p>
        </p:txBody>
      </p:sp>
      <p:sp>
        <p:nvSpPr>
          <p:cNvPr id="400" name="Google Shape;400;g1fd8d8f360b_0_287"/>
          <p:cNvSpPr/>
          <p:nvPr/>
        </p:nvSpPr>
        <p:spPr>
          <a:xfrm>
            <a:off x="2956225" y="2235050"/>
            <a:ext cx="1902000" cy="2230500"/>
          </a:xfrm>
          <a:prstGeom prst="can">
            <a:avLst>
              <a:gd fmla="val 25000" name="adj"/>
            </a:avLst>
          </a:prstGeom>
          <a:solidFill>
            <a:srgbClr val="00FF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FF0000"/>
                </a:solidFill>
              </a:rPr>
              <a:t>devops</a:t>
            </a:r>
            <a:r>
              <a:rPr lang="en-US" sz="1800"/>
              <a:t>: 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FF"/>
                </a:solidFill>
              </a:rPr>
              <a:t>      - money </a:t>
            </a:r>
            <a:endParaRPr sz="1800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FF"/>
                </a:solidFill>
              </a:rPr>
              <a:t>      - job </a:t>
            </a:r>
            <a:endParaRPr sz="1800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FF"/>
                </a:solidFill>
              </a:rPr>
              <a:t>      - company</a:t>
            </a:r>
            <a:endParaRPr sz="1800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rgbClr val="0000FF"/>
                </a:solidFill>
              </a:rPr>
              <a:t>      - security</a:t>
            </a:r>
            <a:r>
              <a:rPr lang="en-US" sz="400"/>
              <a:t> </a:t>
            </a:r>
            <a:endParaRPr sz="400"/>
          </a:p>
        </p:txBody>
      </p:sp>
      <p:sp>
        <p:nvSpPr>
          <p:cNvPr id="401" name="Google Shape;401;g1fd8d8f360b_0_287"/>
          <p:cNvSpPr/>
          <p:nvPr/>
        </p:nvSpPr>
        <p:spPr>
          <a:xfrm>
            <a:off x="249975" y="4369125"/>
            <a:ext cx="1902000" cy="21303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use this form when you have multiple children </a:t>
            </a:r>
            <a:r>
              <a:rPr lang="en-US"/>
              <a:t>because 99.99% of DevOps engineers use it </a:t>
            </a:r>
            <a:r>
              <a:rPr lang="en-US"/>
              <a:t> </a:t>
            </a:r>
            <a:endParaRPr/>
          </a:p>
        </p:txBody>
      </p:sp>
      <p:sp>
        <p:nvSpPr>
          <p:cNvPr id="402" name="Google Shape;402;g1fd8d8f360b_0_287"/>
          <p:cNvSpPr/>
          <p:nvPr/>
        </p:nvSpPr>
        <p:spPr>
          <a:xfrm>
            <a:off x="4260425" y="43475"/>
            <a:ext cx="2868900" cy="1999800"/>
          </a:xfrm>
          <a:prstGeom prst="wedgeEllipseCallout">
            <a:avLst>
              <a:gd fmla="val -20833" name="adj1"/>
              <a:gd fmla="val 625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instead</a:t>
            </a:r>
            <a:r>
              <a:rPr lang="en-US"/>
              <a:t> of </a:t>
            </a:r>
            <a:r>
              <a:rPr lang="en-US"/>
              <a:t> this form when you have multiple children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because this form is not really use out there  </a:t>
            </a:r>
            <a:endParaRPr/>
          </a:p>
        </p:txBody>
      </p:sp>
      <p:cxnSp>
        <p:nvCxnSpPr>
          <p:cNvPr id="403" name="Google Shape;403;g1fd8d8f360b_0_287"/>
          <p:cNvCxnSpPr>
            <a:stCxn id="401" idx="5"/>
            <a:endCxn id="400" idx="2"/>
          </p:cNvCxnSpPr>
          <p:nvPr/>
        </p:nvCxnSpPr>
        <p:spPr>
          <a:xfrm flipH="1" rot="10800000">
            <a:off x="2151975" y="3350175"/>
            <a:ext cx="804300" cy="20841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04" name="Google Shape;404;g1fd8d8f360b_0_287"/>
          <p:cNvCxnSpPr>
            <a:stCxn id="402" idx="5"/>
          </p:cNvCxnSpPr>
          <p:nvPr/>
        </p:nvCxnSpPr>
        <p:spPr>
          <a:xfrm>
            <a:off x="7129325" y="1043375"/>
            <a:ext cx="1391700" cy="13206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K TECH SOLUTION" id="409" name="Google Shape;409;g1fd8d8f360b_0_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323355" y="92676"/>
            <a:ext cx="1701520" cy="65490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1 Fitness Website | IT MUST BE SO EASY! Nutrition style" id="410" name="Google Shape;410;g1fd8d8f360b_0_7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449607" y="5530679"/>
            <a:ext cx="1575268" cy="890369"/>
          </a:xfrm>
          <a:prstGeom prst="rect">
            <a:avLst/>
          </a:prstGeom>
          <a:noFill/>
          <a:ln>
            <a:noFill/>
          </a:ln>
        </p:spPr>
      </p:pic>
      <p:sp>
        <p:nvSpPr>
          <p:cNvPr id="411" name="Google Shape;411;g1fd8d8f360b_0_74"/>
          <p:cNvSpPr/>
          <p:nvPr/>
        </p:nvSpPr>
        <p:spPr>
          <a:xfrm>
            <a:off x="967275" y="1106775"/>
            <a:ext cx="9640200" cy="4064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dk1"/>
                </a:solidFill>
              </a:rPr>
              <a:t>WHAT HAPPEN WHEN A FATHER BECOME GRANDFATHER ?</a:t>
            </a:r>
            <a:endParaRPr sz="44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K TECH SOLUTION" id="416" name="Google Shape;416;g1fd8d8f360b_0_1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323355" y="92676"/>
            <a:ext cx="1701520" cy="65490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1 Fitness Website | IT MUST BE SO EASY! Nutrition style" id="417" name="Google Shape;417;g1fd8d8f360b_0_15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449607" y="5530679"/>
            <a:ext cx="1575268" cy="890369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g1fd8d8f360b_0_159"/>
          <p:cNvSpPr/>
          <p:nvPr/>
        </p:nvSpPr>
        <p:spPr>
          <a:xfrm>
            <a:off x="945550" y="1315075"/>
            <a:ext cx="9640200" cy="4064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rgbClr val="FF0000"/>
                </a:solidFill>
              </a:rPr>
              <a:t>Grand</a:t>
            </a:r>
            <a:r>
              <a:rPr lang="en-US" sz="4400">
                <a:solidFill>
                  <a:srgbClr val="FF0000"/>
                </a:solidFill>
              </a:rPr>
              <a:t>Father</a:t>
            </a:r>
            <a:r>
              <a:rPr lang="en-US" sz="4400"/>
              <a:t> </a:t>
            </a:r>
            <a:endParaRPr sz="4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rgbClr val="0000FF"/>
                </a:solidFill>
              </a:rPr>
              <a:t>Child</a:t>
            </a:r>
            <a:endParaRPr sz="4400">
              <a:solidFill>
                <a:srgbClr val="0000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rgbClr val="FF00FF"/>
                </a:solidFill>
              </a:rPr>
              <a:t>GrandSon</a:t>
            </a:r>
            <a:endParaRPr sz="4400">
              <a:solidFill>
                <a:srgbClr val="FF00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/>
              <a:t> Concept</a:t>
            </a:r>
            <a:endParaRPr sz="44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K TECH SOLUTION" id="423" name="Google Shape;423;g1fd8d8f360b_0_1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323355" y="92676"/>
            <a:ext cx="1701520" cy="654908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g1fd8d8f360b_0_1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" y="0"/>
            <a:ext cx="1345645" cy="756925"/>
          </a:xfrm>
          <a:prstGeom prst="rect">
            <a:avLst/>
          </a:prstGeom>
          <a:noFill/>
          <a:ln>
            <a:noFill/>
          </a:ln>
        </p:spPr>
      </p:pic>
      <p:sp>
        <p:nvSpPr>
          <p:cNvPr id="425" name="Google Shape;425;g1fd8d8f360b_0_185"/>
          <p:cNvSpPr txBox="1"/>
          <p:nvPr/>
        </p:nvSpPr>
        <p:spPr>
          <a:xfrm>
            <a:off x="2776050" y="4628875"/>
            <a:ext cx="5296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6" name="Google Shape;426;g1fd8d8f360b_0_185"/>
          <p:cNvSpPr/>
          <p:nvPr/>
        </p:nvSpPr>
        <p:spPr>
          <a:xfrm>
            <a:off x="4387450" y="3954275"/>
            <a:ext cx="3587700" cy="2626200"/>
          </a:xfrm>
          <a:prstGeom prst="can">
            <a:avLst>
              <a:gd fmla="val 25000" name="adj"/>
            </a:avLst>
          </a:prstGeom>
          <a:solidFill>
            <a:srgbClr val="00FF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FF0000"/>
                </a:solidFill>
              </a:rPr>
              <a:t>devops</a:t>
            </a:r>
            <a:r>
              <a:rPr lang="en-US" sz="2800"/>
              <a:t>: </a:t>
            </a:r>
            <a:endParaRPr sz="2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0000FF"/>
                </a:solidFill>
              </a:rPr>
              <a:t>      money:</a:t>
            </a:r>
            <a:endParaRPr sz="2800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0000FF"/>
                </a:solidFill>
              </a:rPr>
              <a:t>         -  job </a:t>
            </a:r>
            <a:endParaRPr sz="2800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0000FF"/>
                </a:solidFill>
              </a:rPr>
              <a:t> </a:t>
            </a:r>
            <a:r>
              <a:rPr lang="en-US"/>
              <a:t> </a:t>
            </a:r>
            <a:endParaRPr/>
          </a:p>
        </p:txBody>
      </p:sp>
      <p:sp>
        <p:nvSpPr>
          <p:cNvPr id="427" name="Google Shape;427;g1fd8d8f360b_0_185"/>
          <p:cNvSpPr/>
          <p:nvPr/>
        </p:nvSpPr>
        <p:spPr>
          <a:xfrm>
            <a:off x="955450" y="4759525"/>
            <a:ext cx="1701600" cy="444600"/>
          </a:xfrm>
          <a:prstGeom prst="roundRect">
            <a:avLst>
              <a:gd fmla="val 16667" name="adj"/>
            </a:avLst>
          </a:prstGeom>
          <a:solidFill>
            <a:srgbClr val="FF00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GrandFather</a:t>
            </a:r>
            <a:endParaRPr/>
          </a:p>
        </p:txBody>
      </p:sp>
      <p:cxnSp>
        <p:nvCxnSpPr>
          <p:cNvPr id="428" name="Google Shape;428;g1fd8d8f360b_0_185"/>
          <p:cNvCxnSpPr>
            <a:stCxn id="427" idx="3"/>
          </p:cNvCxnSpPr>
          <p:nvPr/>
        </p:nvCxnSpPr>
        <p:spPr>
          <a:xfrm flipH="1" rot="10800000">
            <a:off x="2657050" y="4890925"/>
            <a:ext cx="1875000" cy="90900"/>
          </a:xfrm>
          <a:prstGeom prst="straightConnector1">
            <a:avLst/>
          </a:prstGeom>
          <a:noFill/>
          <a:ln cap="flat" cmpd="sng" w="19050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29" name="Google Shape;429;g1fd8d8f360b_0_185"/>
          <p:cNvSpPr/>
          <p:nvPr/>
        </p:nvSpPr>
        <p:spPr>
          <a:xfrm>
            <a:off x="955450" y="5816150"/>
            <a:ext cx="752100" cy="444600"/>
          </a:xfrm>
          <a:prstGeom prst="roundRect">
            <a:avLst>
              <a:gd fmla="val 16667" name="adj"/>
            </a:avLst>
          </a:prstGeom>
          <a:solidFill>
            <a:srgbClr val="FF9900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Son</a:t>
            </a:r>
            <a:endParaRPr/>
          </a:p>
        </p:txBody>
      </p:sp>
      <p:sp>
        <p:nvSpPr>
          <p:cNvPr id="430" name="Google Shape;430;g1fd8d8f360b_0_185"/>
          <p:cNvSpPr/>
          <p:nvPr/>
        </p:nvSpPr>
        <p:spPr>
          <a:xfrm>
            <a:off x="9357250" y="6413400"/>
            <a:ext cx="1701600" cy="444600"/>
          </a:xfrm>
          <a:prstGeom prst="roundRect">
            <a:avLst>
              <a:gd fmla="val 16667" name="adj"/>
            </a:avLst>
          </a:prstGeom>
          <a:solidFill>
            <a:srgbClr val="0000FF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GrandChild</a:t>
            </a:r>
            <a:endParaRPr/>
          </a:p>
        </p:txBody>
      </p:sp>
      <p:cxnSp>
        <p:nvCxnSpPr>
          <p:cNvPr id="431" name="Google Shape;431;g1fd8d8f360b_0_185"/>
          <p:cNvCxnSpPr>
            <a:stCxn id="429" idx="3"/>
          </p:cNvCxnSpPr>
          <p:nvPr/>
        </p:nvCxnSpPr>
        <p:spPr>
          <a:xfrm flipH="1" rot="10800000">
            <a:off x="1707550" y="5239250"/>
            <a:ext cx="3357300" cy="7992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32" name="Google Shape;432;g1fd8d8f360b_0_185"/>
          <p:cNvCxnSpPr>
            <a:endCxn id="430" idx="1"/>
          </p:cNvCxnSpPr>
          <p:nvPr/>
        </p:nvCxnSpPr>
        <p:spPr>
          <a:xfrm>
            <a:off x="6249250" y="5716800"/>
            <a:ext cx="3108000" cy="918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33" name="Google Shape;433;g1fd8d8f360b_0_185"/>
          <p:cNvSpPr/>
          <p:nvPr/>
        </p:nvSpPr>
        <p:spPr>
          <a:xfrm>
            <a:off x="1804175" y="652100"/>
            <a:ext cx="6890700" cy="1934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devops</a:t>
            </a:r>
            <a:r>
              <a:rPr lang="en-US"/>
              <a:t> is the parent of </a:t>
            </a:r>
            <a:r>
              <a:rPr b="1" lang="en-US"/>
              <a:t>money</a:t>
            </a:r>
            <a:r>
              <a:rPr lang="en-US"/>
              <a:t> and money is the parent of </a:t>
            </a:r>
            <a:r>
              <a:rPr b="1" lang="en-US"/>
              <a:t>job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all are defined under </a:t>
            </a:r>
            <a:r>
              <a:rPr b="1" lang="en-US"/>
              <a:t>devops </a:t>
            </a:r>
            <a:r>
              <a:rPr lang="en-US"/>
              <a:t>because </a:t>
            </a:r>
            <a:r>
              <a:rPr b="1" lang="en-US"/>
              <a:t>devops</a:t>
            </a:r>
            <a:r>
              <a:rPr lang="en-US"/>
              <a:t> is the HEAD  of the family 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K TECH SOLUTION" id="438" name="Google Shape;438;g1fd8d8f360b_0_30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323355" y="92676"/>
            <a:ext cx="1701520" cy="654908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g1fd8d8f360b_0_3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" y="0"/>
            <a:ext cx="1345645" cy="756925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g1fd8d8f360b_0_301"/>
          <p:cNvSpPr/>
          <p:nvPr/>
        </p:nvSpPr>
        <p:spPr>
          <a:xfrm>
            <a:off x="5007950" y="2758800"/>
            <a:ext cx="3587700" cy="2626200"/>
          </a:xfrm>
          <a:prstGeom prst="can">
            <a:avLst>
              <a:gd fmla="val 25000" name="adj"/>
            </a:avLst>
          </a:prstGeom>
          <a:solidFill>
            <a:srgbClr val="00FF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FF0000"/>
                </a:solidFill>
              </a:rPr>
              <a:t>devops</a:t>
            </a:r>
            <a:r>
              <a:rPr lang="en-US" sz="2800"/>
              <a:t>: </a:t>
            </a:r>
            <a:endParaRPr sz="2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rgbClr val="FF0000"/>
                </a:solidFill>
              </a:rPr>
              <a:t>-</a:t>
            </a:r>
            <a:r>
              <a:rPr lang="en-US" sz="2800">
                <a:solidFill>
                  <a:srgbClr val="0000FF"/>
                </a:solidFill>
              </a:rPr>
              <a:t> </a:t>
            </a:r>
            <a:r>
              <a:rPr lang="en-US" sz="2800">
                <a:solidFill>
                  <a:srgbClr val="0000FF"/>
                </a:solidFill>
              </a:rPr>
              <a:t>money:</a:t>
            </a:r>
            <a:endParaRPr sz="2800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0000FF"/>
                </a:solidFill>
              </a:rPr>
              <a:t>         -  job </a:t>
            </a:r>
            <a:endParaRPr sz="2800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0000FF"/>
                </a:solidFill>
              </a:rPr>
              <a:t> </a:t>
            </a:r>
            <a:r>
              <a:rPr lang="en-US"/>
              <a:t> </a:t>
            </a:r>
            <a:endParaRPr/>
          </a:p>
        </p:txBody>
      </p:sp>
      <p:sp>
        <p:nvSpPr>
          <p:cNvPr id="441" name="Google Shape;441;g1fd8d8f360b_0_301"/>
          <p:cNvSpPr/>
          <p:nvPr/>
        </p:nvSpPr>
        <p:spPr>
          <a:xfrm>
            <a:off x="2478000" y="554300"/>
            <a:ext cx="6303600" cy="1141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Hey I know you are like it should be of this form below because if money is the child of devops therefore it should also have an </a:t>
            </a:r>
            <a:r>
              <a:rPr lang="en-US" sz="2800">
                <a:solidFill>
                  <a:srgbClr val="FF0000"/>
                </a:solidFill>
              </a:rPr>
              <a:t>-</a:t>
            </a:r>
            <a:r>
              <a:rPr lang="en-US"/>
              <a:t>  on him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 NO NO   you are very WRONG</a:t>
            </a:r>
            <a:endParaRPr/>
          </a:p>
        </p:txBody>
      </p:sp>
      <p:pic>
        <p:nvPicPr>
          <p:cNvPr id="442" name="Google Shape;442;g1fd8d8f360b_0_30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0675" y="3510875"/>
            <a:ext cx="2286000" cy="20002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43" name="Google Shape;443;g1fd8d8f360b_0_301"/>
          <p:cNvCxnSpPr/>
          <p:nvPr/>
        </p:nvCxnSpPr>
        <p:spPr>
          <a:xfrm flipH="1" rot="10800000">
            <a:off x="1717225" y="1478000"/>
            <a:ext cx="891300" cy="2695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44" name="Google Shape;444;g1fd8d8f360b_0_301"/>
          <p:cNvCxnSpPr/>
          <p:nvPr/>
        </p:nvCxnSpPr>
        <p:spPr>
          <a:xfrm flipH="1" rot="10800000">
            <a:off x="1749825" y="4119075"/>
            <a:ext cx="3738900" cy="3696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K TECH SOLUTION" id="449" name="Google Shape;449;g1fd8d8f360b_0_3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323355" y="92676"/>
            <a:ext cx="1701520" cy="654908"/>
          </a:xfrm>
          <a:prstGeom prst="rect">
            <a:avLst/>
          </a:prstGeom>
          <a:noFill/>
          <a:ln>
            <a:noFill/>
          </a:ln>
        </p:spPr>
      </p:pic>
      <p:pic>
        <p:nvPicPr>
          <p:cNvPr id="450" name="Google Shape;450;g1fd8d8f360b_0_3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" y="0"/>
            <a:ext cx="1345645" cy="756925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g1fd8d8f360b_0_319"/>
          <p:cNvSpPr/>
          <p:nvPr/>
        </p:nvSpPr>
        <p:spPr>
          <a:xfrm>
            <a:off x="8203275" y="4291250"/>
            <a:ext cx="3587700" cy="2626200"/>
          </a:xfrm>
          <a:prstGeom prst="can">
            <a:avLst>
              <a:gd fmla="val 25000" name="adj"/>
            </a:avLst>
          </a:prstGeom>
          <a:solidFill>
            <a:srgbClr val="00FF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FF0000"/>
                </a:solidFill>
              </a:rPr>
              <a:t>devops</a:t>
            </a:r>
            <a:r>
              <a:rPr lang="en-US" sz="2800"/>
              <a:t>: </a:t>
            </a:r>
            <a:endParaRPr sz="2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rgbClr val="FF0000"/>
                </a:solidFill>
              </a:rPr>
              <a:t>-</a:t>
            </a:r>
            <a:r>
              <a:rPr lang="en-US" sz="2800">
                <a:solidFill>
                  <a:srgbClr val="0000FF"/>
                </a:solidFill>
              </a:rPr>
              <a:t> money:</a:t>
            </a:r>
            <a:endParaRPr sz="2800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0000FF"/>
                </a:solidFill>
              </a:rPr>
              <a:t>         -  job </a:t>
            </a:r>
            <a:endParaRPr sz="2800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0000FF"/>
                </a:solidFill>
              </a:rPr>
              <a:t> </a:t>
            </a:r>
            <a:r>
              <a:rPr lang="en-US"/>
              <a:t> </a:t>
            </a:r>
            <a:endParaRPr/>
          </a:p>
        </p:txBody>
      </p:sp>
      <p:sp>
        <p:nvSpPr>
          <p:cNvPr id="452" name="Google Shape;452;g1fd8d8f360b_0_319"/>
          <p:cNvSpPr/>
          <p:nvPr/>
        </p:nvSpPr>
        <p:spPr>
          <a:xfrm>
            <a:off x="1662875" y="554300"/>
            <a:ext cx="7118700" cy="1141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 YAML when a child gave birth and  become a father he  cannot be used as a list no more meaning we will not place and </a:t>
            </a:r>
            <a:r>
              <a:rPr lang="en-US" sz="2900">
                <a:solidFill>
                  <a:srgbClr val="FF0000"/>
                </a:solidFill>
              </a:rPr>
              <a:t>-</a:t>
            </a:r>
            <a:r>
              <a:rPr lang="en-US"/>
              <a:t> in front of you  no more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come on you are a father already and deserve some respect loooooool</a:t>
            </a:r>
            <a:endParaRPr/>
          </a:p>
        </p:txBody>
      </p:sp>
      <p:pic>
        <p:nvPicPr>
          <p:cNvPr id="453" name="Google Shape;453;g1fd8d8f360b_0_3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281925" y="2793575"/>
            <a:ext cx="2286000" cy="2000250"/>
          </a:xfrm>
          <a:prstGeom prst="rect">
            <a:avLst/>
          </a:prstGeom>
          <a:noFill/>
          <a:ln>
            <a:noFill/>
          </a:ln>
        </p:spPr>
      </p:pic>
      <p:sp>
        <p:nvSpPr>
          <p:cNvPr id="454" name="Google Shape;454;g1fd8d8f360b_0_319"/>
          <p:cNvSpPr/>
          <p:nvPr/>
        </p:nvSpPr>
        <p:spPr>
          <a:xfrm>
            <a:off x="519500" y="4128475"/>
            <a:ext cx="3587700" cy="2626200"/>
          </a:xfrm>
          <a:prstGeom prst="can">
            <a:avLst>
              <a:gd fmla="val 25000" name="adj"/>
            </a:avLst>
          </a:prstGeom>
          <a:solidFill>
            <a:srgbClr val="00FF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FF0000"/>
                </a:solidFill>
              </a:rPr>
              <a:t>devops</a:t>
            </a:r>
            <a:r>
              <a:rPr lang="en-US" sz="2800"/>
              <a:t>: </a:t>
            </a:r>
            <a:endParaRPr sz="2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0000FF"/>
                </a:solidFill>
              </a:rPr>
              <a:t> money:</a:t>
            </a:r>
            <a:endParaRPr sz="2800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0000FF"/>
                </a:solidFill>
              </a:rPr>
              <a:t>         -  job </a:t>
            </a:r>
            <a:endParaRPr sz="2800"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0000FF"/>
                </a:solidFill>
              </a:rPr>
              <a:t> </a:t>
            </a:r>
            <a:r>
              <a:rPr lang="en-US"/>
              <a:t> </a:t>
            </a:r>
            <a:endParaRPr/>
          </a:p>
        </p:txBody>
      </p:sp>
      <p:pic>
        <p:nvPicPr>
          <p:cNvPr id="455" name="Google Shape;455;g1fd8d8f360b_0_3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97975" y="2478275"/>
            <a:ext cx="2247900" cy="2038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K TECH SOLUTION" id="460" name="Google Shape;460;g1fd8d8f360b_0_3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323355" y="92676"/>
            <a:ext cx="1701520" cy="65490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1 Fitness Website | IT MUST BE SO EASY! Nutrition style" id="461" name="Google Shape;461;g1fd8d8f360b_0_3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449607" y="5530679"/>
            <a:ext cx="1575268" cy="890369"/>
          </a:xfrm>
          <a:prstGeom prst="rect">
            <a:avLst/>
          </a:prstGeom>
          <a:noFill/>
          <a:ln>
            <a:noFill/>
          </a:ln>
        </p:spPr>
      </p:pic>
      <p:sp>
        <p:nvSpPr>
          <p:cNvPr id="462" name="Google Shape;462;g1fd8d8f360b_0_331"/>
          <p:cNvSpPr/>
          <p:nvPr/>
        </p:nvSpPr>
        <p:spPr>
          <a:xfrm>
            <a:off x="945550" y="1315075"/>
            <a:ext cx="9640200" cy="4064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rgbClr val="FF0000"/>
                </a:solidFill>
              </a:rPr>
              <a:t>GrandFather</a:t>
            </a:r>
            <a:r>
              <a:rPr lang="en-US" sz="4400"/>
              <a:t> </a:t>
            </a:r>
            <a:endParaRPr sz="4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rgbClr val="0000FF"/>
                </a:solidFill>
              </a:rPr>
              <a:t>Children</a:t>
            </a:r>
            <a:endParaRPr sz="4400">
              <a:solidFill>
                <a:srgbClr val="0000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dk1"/>
                </a:solidFill>
              </a:rPr>
              <a:t>with each of them having </a:t>
            </a:r>
            <a:endParaRPr sz="44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rgbClr val="FF00FF"/>
                </a:solidFill>
              </a:rPr>
              <a:t>Children</a:t>
            </a:r>
            <a:endParaRPr sz="4400">
              <a:solidFill>
                <a:srgbClr val="FF00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/>
              <a:t> Concept</a:t>
            </a:r>
            <a:endParaRPr sz="440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EK TECH SOLUTION" id="467" name="Google Shape;467;g1fd8d8f360b_0_3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323355" y="92676"/>
            <a:ext cx="1701520" cy="654908"/>
          </a:xfrm>
          <a:prstGeom prst="rect">
            <a:avLst/>
          </a:prstGeom>
          <a:noFill/>
          <a:ln>
            <a:noFill/>
          </a:ln>
        </p:spPr>
      </p:pic>
      <p:pic>
        <p:nvPicPr>
          <p:cNvPr id="468" name="Google Shape;468;g1fd8d8f360b_0_3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69200" y="1771576"/>
            <a:ext cx="3108225" cy="4662325"/>
          </a:xfrm>
          <a:prstGeom prst="rect">
            <a:avLst/>
          </a:prstGeom>
          <a:noFill/>
          <a:ln>
            <a:noFill/>
          </a:ln>
        </p:spPr>
      </p:pic>
      <p:sp>
        <p:nvSpPr>
          <p:cNvPr id="469" name="Google Shape;469;g1fd8d8f360b_0_337"/>
          <p:cNvSpPr/>
          <p:nvPr/>
        </p:nvSpPr>
        <p:spPr>
          <a:xfrm>
            <a:off x="413000" y="1499850"/>
            <a:ext cx="1701600" cy="912900"/>
          </a:xfrm>
          <a:prstGeom prst="flowChartMagneticTap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head of family </a:t>
            </a:r>
            <a:endParaRPr/>
          </a:p>
        </p:txBody>
      </p:sp>
      <p:sp>
        <p:nvSpPr>
          <p:cNvPr id="470" name="Google Shape;470;g1fd8d8f360b_0_337"/>
          <p:cNvSpPr/>
          <p:nvPr/>
        </p:nvSpPr>
        <p:spPr>
          <a:xfrm>
            <a:off x="413000" y="3157300"/>
            <a:ext cx="2065800" cy="3461700"/>
          </a:xfrm>
          <a:prstGeom prst="flowChartMagneticTap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henry children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pay attention how david,Marleine and obama have the same </a:t>
            </a:r>
            <a:r>
              <a:rPr lang="en-US" sz="1100"/>
              <a:t>alignment why because the have the same father and their other of birth here does not matter what matter is the same parent they share together</a:t>
            </a:r>
            <a:endParaRPr sz="1100"/>
          </a:p>
        </p:txBody>
      </p:sp>
      <p:sp>
        <p:nvSpPr>
          <p:cNvPr id="471" name="Google Shape;471;g1fd8d8f360b_0_337"/>
          <p:cNvSpPr/>
          <p:nvPr/>
        </p:nvSpPr>
        <p:spPr>
          <a:xfrm>
            <a:off x="8293350" y="1956300"/>
            <a:ext cx="1701600" cy="912900"/>
          </a:xfrm>
          <a:prstGeom prst="flowChartMagneticTap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david</a:t>
            </a:r>
            <a:r>
              <a:rPr lang="en-US"/>
              <a:t> children</a:t>
            </a:r>
            <a:endParaRPr/>
          </a:p>
        </p:txBody>
      </p:sp>
      <p:sp>
        <p:nvSpPr>
          <p:cNvPr id="472" name="Google Shape;472;g1fd8d8f360b_0_337"/>
          <p:cNvSpPr/>
          <p:nvPr/>
        </p:nvSpPr>
        <p:spPr>
          <a:xfrm>
            <a:off x="8784750" y="3820800"/>
            <a:ext cx="1701600" cy="912900"/>
          </a:xfrm>
          <a:prstGeom prst="flowChartMagneticTap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Marleine </a:t>
            </a:r>
            <a:r>
              <a:rPr lang="en-US"/>
              <a:t>children</a:t>
            </a:r>
            <a:endParaRPr/>
          </a:p>
        </p:txBody>
      </p:sp>
      <p:cxnSp>
        <p:nvCxnSpPr>
          <p:cNvPr id="473" name="Google Shape;473;g1fd8d8f360b_0_337"/>
          <p:cNvCxnSpPr>
            <a:stCxn id="469" idx="3"/>
          </p:cNvCxnSpPr>
          <p:nvPr/>
        </p:nvCxnSpPr>
        <p:spPr>
          <a:xfrm>
            <a:off x="2114600" y="1956300"/>
            <a:ext cx="2700000" cy="543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74" name="Google Shape;474;g1fd8d8f360b_0_337"/>
          <p:cNvCxnSpPr>
            <a:stCxn id="470" idx="3"/>
          </p:cNvCxnSpPr>
          <p:nvPr/>
        </p:nvCxnSpPr>
        <p:spPr>
          <a:xfrm flipH="1" rot="10800000">
            <a:off x="2478800" y="2510650"/>
            <a:ext cx="2574900" cy="23775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75" name="Google Shape;475;g1fd8d8f360b_0_337"/>
          <p:cNvCxnSpPr>
            <a:stCxn id="470" idx="3"/>
          </p:cNvCxnSpPr>
          <p:nvPr/>
        </p:nvCxnSpPr>
        <p:spPr>
          <a:xfrm flipH="1" rot="10800000">
            <a:off x="2478800" y="4195150"/>
            <a:ext cx="2596800" cy="6930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76" name="Google Shape;476;g1fd8d8f360b_0_337"/>
          <p:cNvCxnSpPr>
            <a:stCxn id="470" idx="3"/>
          </p:cNvCxnSpPr>
          <p:nvPr/>
        </p:nvCxnSpPr>
        <p:spPr>
          <a:xfrm>
            <a:off x="2478800" y="4888150"/>
            <a:ext cx="2607600" cy="5679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77" name="Google Shape;477;g1fd8d8f360b_0_337"/>
          <p:cNvCxnSpPr>
            <a:stCxn id="471" idx="1"/>
          </p:cNvCxnSpPr>
          <p:nvPr/>
        </p:nvCxnSpPr>
        <p:spPr>
          <a:xfrm flipH="1">
            <a:off x="6412350" y="2412750"/>
            <a:ext cx="1881000" cy="4458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78" name="Google Shape;478;g1fd8d8f360b_0_337"/>
          <p:cNvCxnSpPr>
            <a:stCxn id="471" idx="1"/>
          </p:cNvCxnSpPr>
          <p:nvPr/>
        </p:nvCxnSpPr>
        <p:spPr>
          <a:xfrm flipH="1">
            <a:off x="6227550" y="2412750"/>
            <a:ext cx="2065800" cy="9021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79" name="Google Shape;479;g1fd8d8f360b_0_337"/>
          <p:cNvCxnSpPr>
            <a:stCxn id="471" idx="1"/>
          </p:cNvCxnSpPr>
          <p:nvPr/>
        </p:nvCxnSpPr>
        <p:spPr>
          <a:xfrm flipH="1">
            <a:off x="6597150" y="2412750"/>
            <a:ext cx="1696200" cy="13044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80" name="Google Shape;480;g1fd8d8f360b_0_337"/>
          <p:cNvCxnSpPr>
            <a:stCxn id="472" idx="1"/>
          </p:cNvCxnSpPr>
          <p:nvPr/>
        </p:nvCxnSpPr>
        <p:spPr>
          <a:xfrm flipH="1">
            <a:off x="7108050" y="4277250"/>
            <a:ext cx="1676700" cy="2766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81" name="Google Shape;481;g1fd8d8f360b_0_337"/>
          <p:cNvCxnSpPr>
            <a:stCxn id="472" idx="1"/>
          </p:cNvCxnSpPr>
          <p:nvPr/>
        </p:nvCxnSpPr>
        <p:spPr>
          <a:xfrm flipH="1">
            <a:off x="6281850" y="4277250"/>
            <a:ext cx="2502900" cy="7005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82" name="Google Shape;482;g1fd8d8f360b_0_337"/>
          <p:cNvSpPr/>
          <p:nvPr/>
        </p:nvSpPr>
        <p:spPr>
          <a:xfrm>
            <a:off x="8524150" y="5853450"/>
            <a:ext cx="1701600" cy="912900"/>
          </a:xfrm>
          <a:prstGeom prst="flowChartMagneticTap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obama</a:t>
            </a:r>
            <a:r>
              <a:rPr lang="en-US"/>
              <a:t> children</a:t>
            </a:r>
            <a:endParaRPr/>
          </a:p>
        </p:txBody>
      </p:sp>
      <p:cxnSp>
        <p:nvCxnSpPr>
          <p:cNvPr id="483" name="Google Shape;483;g1fd8d8f360b_0_337"/>
          <p:cNvCxnSpPr>
            <a:stCxn id="482" idx="1"/>
          </p:cNvCxnSpPr>
          <p:nvPr/>
        </p:nvCxnSpPr>
        <p:spPr>
          <a:xfrm rot="10800000">
            <a:off x="6303550" y="5836500"/>
            <a:ext cx="2220600" cy="4734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4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4"/>
          <p:cNvSpPr txBox="1"/>
          <p:nvPr>
            <p:ph type="title"/>
          </p:nvPr>
        </p:nvSpPr>
        <p:spPr>
          <a:xfrm>
            <a:off x="640080" y="648444"/>
            <a:ext cx="4368600" cy="1956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b="1" lang="en-US" sz="4600"/>
              <a:t>Use the online version of vscode</a:t>
            </a:r>
            <a:endParaRPr/>
          </a:p>
        </p:txBody>
      </p:sp>
      <p:sp>
        <p:nvSpPr>
          <p:cNvPr id="119" name="Google Shape;119;p4"/>
          <p:cNvSpPr/>
          <p:nvPr/>
        </p:nvSpPr>
        <p:spPr>
          <a:xfrm>
            <a:off x="640080" y="2586994"/>
            <a:ext cx="3474720" cy="18288"/>
          </a:xfrm>
          <a:custGeom>
            <a:rect b="b" l="l" r="r" t="t"/>
            <a:pathLst>
              <a:path extrusionOk="0" fill="none" h="18288" w="347472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extrusionOk="0" h="18288" w="347472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cap="rnd" cmpd="sng" w="444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4"/>
          <p:cNvSpPr txBox="1"/>
          <p:nvPr>
            <p:ph idx="1" type="body"/>
          </p:nvPr>
        </p:nvSpPr>
        <p:spPr>
          <a:xfrm>
            <a:off x="640080" y="3383699"/>
            <a:ext cx="4243500" cy="33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Char char="•"/>
            </a:pPr>
            <a:r>
              <a:rPr lang="en-US" sz="2200"/>
              <a:t>1- open the following url</a:t>
            </a:r>
            <a:endParaRPr sz="22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rPr lang="en-US" sz="2200"/>
              <a:t>                   https://vscode.dev/</a:t>
            </a:r>
            <a:endParaRPr/>
          </a:p>
        </p:txBody>
      </p:sp>
      <p:pic>
        <p:nvPicPr>
          <p:cNvPr id="121" name="Google Shape;121;p4"/>
          <p:cNvPicPr preferRelativeResize="0"/>
          <p:nvPr/>
        </p:nvPicPr>
        <p:blipFill rotWithShape="1">
          <a:blip r:embed="rId3">
            <a:alphaModFix/>
          </a:blip>
          <a:srcRect b="301" l="0" r="-1" t="0"/>
          <a:stretch/>
        </p:blipFill>
        <p:spPr>
          <a:xfrm>
            <a:off x="5311702" y="10"/>
            <a:ext cx="6878775" cy="6857990"/>
          </a:xfrm>
          <a:custGeom>
            <a:rect b="b" l="l" r="r" t="t"/>
            <a:pathLst>
              <a:path extrusionOk="0" h="6858000" w="6878775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descr="EK TECH SOLUTION" id="122" name="Google Shape;122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323355" y="92676"/>
            <a:ext cx="1701520" cy="6549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" y="0"/>
            <a:ext cx="1345645" cy="756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5"/>
          <p:cNvSpPr/>
          <p:nvPr/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5"/>
          <p:cNvSpPr txBox="1"/>
          <p:nvPr>
            <p:ph type="title"/>
          </p:nvPr>
        </p:nvSpPr>
        <p:spPr>
          <a:xfrm>
            <a:off x="640080" y="325369"/>
            <a:ext cx="4162926" cy="507440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Font typeface="Calibri"/>
              <a:buNone/>
            </a:pPr>
            <a:r>
              <a:rPr b="1" lang="en-US" sz="4600"/>
              <a:t>Bingo, you now have vscode </a:t>
            </a:r>
            <a:endParaRPr/>
          </a:p>
        </p:txBody>
      </p:sp>
      <p:sp>
        <p:nvSpPr>
          <p:cNvPr id="130" name="Google Shape;130;p5"/>
          <p:cNvSpPr/>
          <p:nvPr/>
        </p:nvSpPr>
        <p:spPr>
          <a:xfrm>
            <a:off x="640080" y="2586994"/>
            <a:ext cx="3474720" cy="18288"/>
          </a:xfrm>
          <a:custGeom>
            <a:rect b="b" l="l" r="r" t="t"/>
            <a:pathLst>
              <a:path extrusionOk="0" fill="none" h="18288" w="347472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extrusionOk="0" h="18288" w="347472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cap="rnd" cmpd="sng" w="444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1" name="Google Shape;131;p5"/>
          <p:cNvPicPr preferRelativeResize="0"/>
          <p:nvPr/>
        </p:nvPicPr>
        <p:blipFill rotWithShape="1">
          <a:blip r:embed="rId3">
            <a:alphaModFix/>
          </a:blip>
          <a:srcRect b="301" l="0" r="-1" t="0"/>
          <a:stretch/>
        </p:blipFill>
        <p:spPr>
          <a:xfrm>
            <a:off x="5313225" y="10"/>
            <a:ext cx="6878775" cy="6857990"/>
          </a:xfrm>
          <a:custGeom>
            <a:rect b="b" l="l" r="r" t="t"/>
            <a:pathLst>
              <a:path extrusionOk="0" h="6858000" w="6878775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ln>
            <a:noFill/>
          </a:ln>
        </p:spPr>
      </p:pic>
      <p:pic>
        <p:nvPicPr>
          <p:cNvPr descr="EK TECH SOLUTION" id="132" name="Google Shape;132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323355" y="92676"/>
            <a:ext cx="1701520" cy="6549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" y="0"/>
            <a:ext cx="1345645" cy="756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6"/>
          <p:cNvSpPr txBox="1"/>
          <p:nvPr>
            <p:ph type="ctrTitle"/>
          </p:nvPr>
        </p:nvSpPr>
        <p:spPr>
          <a:xfrm>
            <a:off x="296561" y="247136"/>
            <a:ext cx="10268465" cy="65490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b="1" lang="en-US"/>
              <a:t>Set vscode to yaml</a:t>
            </a:r>
            <a:endParaRPr/>
          </a:p>
        </p:txBody>
      </p:sp>
      <p:pic>
        <p:nvPicPr>
          <p:cNvPr descr="EK TECH SOLUTION" id="139" name="Google Shape;139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323355" y="92676"/>
            <a:ext cx="1701520" cy="6549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6561" y="1676400"/>
            <a:ext cx="7817320" cy="472440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6"/>
          <p:cNvSpPr/>
          <p:nvPr/>
        </p:nvSpPr>
        <p:spPr>
          <a:xfrm>
            <a:off x="8902700" y="1676400"/>
            <a:ext cx="2032000" cy="34417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Click where the arrow is pointing another window will open </a:t>
            </a:r>
            <a:endParaRPr/>
          </a:p>
        </p:txBody>
      </p:sp>
      <p:pic>
        <p:nvPicPr>
          <p:cNvPr id="142" name="Google Shape;142;p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" y="0"/>
            <a:ext cx="1345645" cy="756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7"/>
          <p:cNvSpPr txBox="1"/>
          <p:nvPr>
            <p:ph type="ctrTitle"/>
          </p:nvPr>
        </p:nvSpPr>
        <p:spPr>
          <a:xfrm>
            <a:off x="296561" y="247136"/>
            <a:ext cx="10268465" cy="65490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b="1" lang="en-US"/>
              <a:t>Set vscode to yaml</a:t>
            </a:r>
            <a:endParaRPr/>
          </a:p>
        </p:txBody>
      </p:sp>
      <p:pic>
        <p:nvPicPr>
          <p:cNvPr descr="EK TECH SOLUTION" id="148" name="Google Shape;148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323355" y="92676"/>
            <a:ext cx="1701520" cy="654908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7"/>
          <p:cNvSpPr/>
          <p:nvPr/>
        </p:nvSpPr>
        <p:spPr>
          <a:xfrm>
            <a:off x="8902700" y="1676400"/>
            <a:ext cx="2032000" cy="34417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Enter the language you would like vscode to be set </a:t>
            </a:r>
            <a:endParaRPr/>
          </a:p>
        </p:txBody>
      </p:sp>
      <p:pic>
        <p:nvPicPr>
          <p:cNvPr id="150" name="Google Shape;150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1756" y="1676399"/>
            <a:ext cx="8374455" cy="26453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" y="0"/>
            <a:ext cx="1345645" cy="756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8"/>
          <p:cNvSpPr txBox="1"/>
          <p:nvPr>
            <p:ph type="ctrTitle"/>
          </p:nvPr>
        </p:nvSpPr>
        <p:spPr>
          <a:xfrm>
            <a:off x="296561" y="247136"/>
            <a:ext cx="10268465" cy="65490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b="1" lang="en-US"/>
              <a:t>Set vscode to yaml</a:t>
            </a:r>
            <a:endParaRPr/>
          </a:p>
        </p:txBody>
      </p:sp>
      <p:pic>
        <p:nvPicPr>
          <p:cNvPr descr="EK TECH SOLUTION" id="157" name="Google Shape;157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323355" y="92676"/>
            <a:ext cx="1701520" cy="654908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8"/>
          <p:cNvSpPr/>
          <p:nvPr/>
        </p:nvSpPr>
        <p:spPr>
          <a:xfrm>
            <a:off x="8902700" y="1676400"/>
            <a:ext cx="2032000" cy="34417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Enter the language you would like vscode to be set and select it when it appear</a:t>
            </a:r>
            <a:endParaRPr/>
          </a:p>
        </p:txBody>
      </p:sp>
      <p:pic>
        <p:nvPicPr>
          <p:cNvPr id="159" name="Google Shape;159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2409410"/>
            <a:ext cx="8786380" cy="14695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" y="0"/>
            <a:ext cx="1345645" cy="756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9"/>
          <p:cNvSpPr txBox="1"/>
          <p:nvPr>
            <p:ph type="ctrTitle"/>
          </p:nvPr>
        </p:nvSpPr>
        <p:spPr>
          <a:xfrm>
            <a:off x="296561" y="247136"/>
            <a:ext cx="10268465" cy="65490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Calibri"/>
              <a:buNone/>
            </a:pPr>
            <a:r>
              <a:rPr b="1" lang="en-US"/>
              <a:t>Set vscode to yaml</a:t>
            </a:r>
            <a:endParaRPr/>
          </a:p>
        </p:txBody>
      </p:sp>
      <p:pic>
        <p:nvPicPr>
          <p:cNvPr descr="EK TECH SOLUTION" id="166" name="Google Shape;166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323355" y="92676"/>
            <a:ext cx="1701520" cy="654908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9"/>
          <p:cNvSpPr/>
          <p:nvPr/>
        </p:nvSpPr>
        <p:spPr>
          <a:xfrm>
            <a:off x="8902700" y="1676400"/>
            <a:ext cx="2032000" cy="34417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Check below to make sure your language has been set, it should appear where the arrow is pointing </a:t>
            </a:r>
            <a:endParaRPr/>
          </a:p>
        </p:txBody>
      </p:sp>
      <p:pic>
        <p:nvPicPr>
          <p:cNvPr id="168" name="Google Shape;168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155030"/>
            <a:ext cx="8287263" cy="4990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" y="0"/>
            <a:ext cx="1345645" cy="756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2022-06-01T11:09:37Z</dcterms:created>
  <dc:creator>eric kemvou</dc:creator>
</cp:coreProperties>
</file>